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85" r:id="rId5"/>
    <p:sldId id="279" r:id="rId6"/>
    <p:sldId id="287" r:id="rId7"/>
    <p:sldId id="286" r:id="rId8"/>
    <p:sldId id="288" r:id="rId9"/>
    <p:sldId id="281" r:id="rId10"/>
    <p:sldId id="273"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008833-6F3E-41D4-B93D-3427481876D3}" v="3" dt="2025-01-14T06:28:26.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67" y="3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y Nguyen" userId="c585d770-7bea-40f4-8481-b6b82420e723" providerId="ADAL" clId="{FB008833-6F3E-41D4-B93D-3427481876D3}"/>
    <pc:docChg chg="undo redo custSel addSld delSld modSld sldOrd">
      <pc:chgData name="Barry Nguyen" userId="c585d770-7bea-40f4-8481-b6b82420e723" providerId="ADAL" clId="{FB008833-6F3E-41D4-B93D-3427481876D3}" dt="2025-01-15T00:52:30.740" v="1699" actId="20577"/>
      <pc:docMkLst>
        <pc:docMk/>
      </pc:docMkLst>
      <pc:sldChg chg="modSp mod">
        <pc:chgData name="Barry Nguyen" userId="c585d770-7bea-40f4-8481-b6b82420e723" providerId="ADAL" clId="{FB008833-6F3E-41D4-B93D-3427481876D3}" dt="2025-01-15T00:41:14.894" v="1538" actId="20577"/>
        <pc:sldMkLst>
          <pc:docMk/>
          <pc:sldMk cId="4075177961" sldId="256"/>
        </pc:sldMkLst>
        <pc:spChg chg="mod">
          <ac:chgData name="Barry Nguyen" userId="c585d770-7bea-40f4-8481-b6b82420e723" providerId="ADAL" clId="{FB008833-6F3E-41D4-B93D-3427481876D3}" dt="2025-01-15T00:41:14.894" v="1538" actId="20577"/>
          <ac:spMkLst>
            <pc:docMk/>
            <pc:sldMk cId="4075177961" sldId="256"/>
            <ac:spMk id="3" creationId="{5AA9E928-BB29-C547-BB39-6E6D5EBEABBF}"/>
          </ac:spMkLst>
        </pc:spChg>
      </pc:sldChg>
      <pc:sldChg chg="modSp mod">
        <pc:chgData name="Barry Nguyen" userId="c585d770-7bea-40f4-8481-b6b82420e723" providerId="ADAL" clId="{FB008833-6F3E-41D4-B93D-3427481876D3}" dt="2025-01-15T00:42:00.775" v="1602" actId="20577"/>
        <pc:sldMkLst>
          <pc:docMk/>
          <pc:sldMk cId="3635010217" sldId="257"/>
        </pc:sldMkLst>
        <pc:spChg chg="mod">
          <ac:chgData name="Barry Nguyen" userId="c585d770-7bea-40f4-8481-b6b82420e723" providerId="ADAL" clId="{FB008833-6F3E-41D4-B93D-3427481876D3}" dt="2025-01-15T00:42:00.775" v="1602" actId="20577"/>
          <ac:spMkLst>
            <pc:docMk/>
            <pc:sldMk cId="3635010217" sldId="257"/>
            <ac:spMk id="3" creationId="{53AD604A-8177-C48A-1F38-449A057208E4}"/>
          </ac:spMkLst>
        </pc:spChg>
      </pc:sldChg>
      <pc:sldChg chg="del">
        <pc:chgData name="Barry Nguyen" userId="c585d770-7bea-40f4-8481-b6b82420e723" providerId="ADAL" clId="{FB008833-6F3E-41D4-B93D-3427481876D3}" dt="2025-01-13T05:51:59.513" v="173" actId="2696"/>
        <pc:sldMkLst>
          <pc:docMk/>
          <pc:sldMk cId="2415534825" sldId="258"/>
        </pc:sldMkLst>
      </pc:sldChg>
      <pc:sldChg chg="del">
        <pc:chgData name="Barry Nguyen" userId="c585d770-7bea-40f4-8481-b6b82420e723" providerId="ADAL" clId="{FB008833-6F3E-41D4-B93D-3427481876D3}" dt="2025-01-13T05:56:21.708" v="317" actId="47"/>
        <pc:sldMkLst>
          <pc:docMk/>
          <pc:sldMk cId="3314594913" sldId="266"/>
        </pc:sldMkLst>
      </pc:sldChg>
      <pc:sldChg chg="del">
        <pc:chgData name="Barry Nguyen" userId="c585d770-7bea-40f4-8481-b6b82420e723" providerId="ADAL" clId="{FB008833-6F3E-41D4-B93D-3427481876D3}" dt="2025-01-13T05:57:31.969" v="367" actId="2696"/>
        <pc:sldMkLst>
          <pc:docMk/>
          <pc:sldMk cId="2783384850" sldId="272"/>
        </pc:sldMkLst>
      </pc:sldChg>
      <pc:sldChg chg="addSp delSp modSp mod setBg">
        <pc:chgData name="Barry Nguyen" userId="c585d770-7bea-40f4-8481-b6b82420e723" providerId="ADAL" clId="{FB008833-6F3E-41D4-B93D-3427481876D3}" dt="2025-01-14T06:17:48.881" v="1225"/>
        <pc:sldMkLst>
          <pc:docMk/>
          <pc:sldMk cId="2448952192" sldId="273"/>
        </pc:sldMkLst>
        <pc:spChg chg="mod">
          <ac:chgData name="Barry Nguyen" userId="c585d770-7bea-40f4-8481-b6b82420e723" providerId="ADAL" clId="{FB008833-6F3E-41D4-B93D-3427481876D3}" dt="2025-01-14T06:13:46.285" v="849" actId="14100"/>
          <ac:spMkLst>
            <pc:docMk/>
            <pc:sldMk cId="2448952192" sldId="273"/>
            <ac:spMk id="2" creationId="{00A346BF-2A68-841E-0ADF-64572237E064}"/>
          </ac:spMkLst>
        </pc:spChg>
        <pc:spChg chg="add del mod ord">
          <ac:chgData name="Barry Nguyen" userId="c585d770-7bea-40f4-8481-b6b82420e723" providerId="ADAL" clId="{FB008833-6F3E-41D4-B93D-3427481876D3}" dt="2025-01-14T06:13:05.600" v="845"/>
          <ac:spMkLst>
            <pc:docMk/>
            <pc:sldMk cId="2448952192" sldId="273"/>
            <ac:spMk id="3" creationId="{5A64FB76-679D-A4BE-7FFD-23E091345367}"/>
          </ac:spMkLst>
        </pc:spChg>
        <pc:spChg chg="add del mod">
          <ac:chgData name="Barry Nguyen" userId="c585d770-7bea-40f4-8481-b6b82420e723" providerId="ADAL" clId="{FB008833-6F3E-41D4-B93D-3427481876D3}" dt="2025-01-14T06:17:48.881" v="1225"/>
          <ac:spMkLst>
            <pc:docMk/>
            <pc:sldMk cId="2448952192" sldId="273"/>
            <ac:spMk id="6" creationId="{1B28119B-4F10-0A0B-8400-54BC60285E00}"/>
          </ac:spMkLst>
        </pc:spChg>
        <pc:spChg chg="add del">
          <ac:chgData name="Barry Nguyen" userId="c585d770-7bea-40f4-8481-b6b82420e723" providerId="ADAL" clId="{FB008833-6F3E-41D4-B93D-3427481876D3}" dt="2025-01-14T06:12:55.782" v="840" actId="26606"/>
          <ac:spMkLst>
            <pc:docMk/>
            <pc:sldMk cId="2448952192" sldId="273"/>
            <ac:spMk id="10" creationId="{D12DDE76-C203-4047-9998-63900085B5E8}"/>
          </ac:spMkLst>
        </pc:spChg>
        <pc:spChg chg="add del">
          <ac:chgData name="Barry Nguyen" userId="c585d770-7bea-40f4-8481-b6b82420e723" providerId="ADAL" clId="{FB008833-6F3E-41D4-B93D-3427481876D3}" dt="2025-01-14T06:13:04.010" v="842" actId="26606"/>
          <ac:spMkLst>
            <pc:docMk/>
            <pc:sldMk cId="2448952192" sldId="273"/>
            <ac:spMk id="12" creationId="{A4AC5506-6312-4701-8D3C-40187889A947}"/>
          </ac:spMkLst>
        </pc:spChg>
        <pc:spChg chg="add">
          <ac:chgData name="Barry Nguyen" userId="c585d770-7bea-40f4-8481-b6b82420e723" providerId="ADAL" clId="{FB008833-6F3E-41D4-B93D-3427481876D3}" dt="2025-01-14T06:13:04.014" v="843" actId="26606"/>
          <ac:spMkLst>
            <pc:docMk/>
            <pc:sldMk cId="2448952192" sldId="273"/>
            <ac:spMk id="14" creationId="{665DBBEF-238B-476B-96AB-8AAC3224ECEA}"/>
          </ac:spMkLst>
        </pc:spChg>
        <pc:spChg chg="add">
          <ac:chgData name="Barry Nguyen" userId="c585d770-7bea-40f4-8481-b6b82420e723" providerId="ADAL" clId="{FB008833-6F3E-41D4-B93D-3427481876D3}" dt="2025-01-14T06:13:04.014" v="843" actId="26606"/>
          <ac:spMkLst>
            <pc:docMk/>
            <pc:sldMk cId="2448952192" sldId="273"/>
            <ac:spMk id="15" creationId="{3FCFB1DE-0B7E-48CC-BA90-B2AB0889F9D6}"/>
          </ac:spMkLst>
        </pc:spChg>
        <pc:picChg chg="add mod">
          <ac:chgData name="Barry Nguyen" userId="c585d770-7bea-40f4-8481-b6b82420e723" providerId="ADAL" clId="{FB008833-6F3E-41D4-B93D-3427481876D3}" dt="2025-01-14T06:14:13.578" v="856" actId="1076"/>
          <ac:picMkLst>
            <pc:docMk/>
            <pc:sldMk cId="2448952192" sldId="273"/>
            <ac:picMk id="5" creationId="{0D2BD917-BFA1-9B09-A8D1-C93E9107E880}"/>
          </ac:picMkLst>
        </pc:picChg>
      </pc:sldChg>
      <pc:sldChg chg="modSp mod">
        <pc:chgData name="Barry Nguyen" userId="c585d770-7bea-40f4-8481-b6b82420e723" providerId="ADAL" clId="{FB008833-6F3E-41D4-B93D-3427481876D3}" dt="2025-01-14T06:27:47.127" v="1488" actId="20577"/>
        <pc:sldMkLst>
          <pc:docMk/>
          <pc:sldMk cId="2258365994" sldId="274"/>
        </pc:sldMkLst>
        <pc:spChg chg="mod">
          <ac:chgData name="Barry Nguyen" userId="c585d770-7bea-40f4-8481-b6b82420e723" providerId="ADAL" clId="{FB008833-6F3E-41D4-B93D-3427481876D3}" dt="2025-01-14T06:27:47.127" v="1488" actId="20577"/>
          <ac:spMkLst>
            <pc:docMk/>
            <pc:sldMk cId="2258365994" sldId="274"/>
            <ac:spMk id="2" creationId="{D60CAD8D-127D-1626-7422-BB384DA0F40F}"/>
          </ac:spMkLst>
        </pc:spChg>
      </pc:sldChg>
      <pc:sldChg chg="addSp delSp modSp mod ord setBg">
        <pc:chgData name="Barry Nguyen" userId="c585d770-7bea-40f4-8481-b6b82420e723" providerId="ADAL" clId="{FB008833-6F3E-41D4-B93D-3427481876D3}" dt="2025-01-13T05:56:03.596" v="314" actId="1076"/>
        <pc:sldMkLst>
          <pc:docMk/>
          <pc:sldMk cId="1072922381" sldId="279"/>
        </pc:sldMkLst>
        <pc:spChg chg="mod">
          <ac:chgData name="Barry Nguyen" userId="c585d770-7bea-40f4-8481-b6b82420e723" providerId="ADAL" clId="{FB008833-6F3E-41D4-B93D-3427481876D3}" dt="2025-01-13T05:55:39.986" v="312" actId="26606"/>
          <ac:spMkLst>
            <pc:docMk/>
            <pc:sldMk cId="1072922381" sldId="279"/>
            <ac:spMk id="2" creationId="{D82ACFD9-5E19-3B43-A30B-3F16CA8A3087}"/>
          </ac:spMkLst>
        </pc:spChg>
        <pc:spChg chg="add del">
          <ac:chgData name="Barry Nguyen" userId="c585d770-7bea-40f4-8481-b6b82420e723" providerId="ADAL" clId="{FB008833-6F3E-41D4-B93D-3427481876D3}" dt="2025-01-13T05:54:58.156" v="308" actId="26606"/>
          <ac:spMkLst>
            <pc:docMk/>
            <pc:sldMk cId="1072922381" sldId="279"/>
            <ac:spMk id="9" creationId="{1707FC24-6981-43D9-B525-C7832BA22463}"/>
          </ac:spMkLst>
        </pc:spChg>
        <pc:spChg chg="add del">
          <ac:chgData name="Barry Nguyen" userId="c585d770-7bea-40f4-8481-b6b82420e723" providerId="ADAL" clId="{FB008833-6F3E-41D4-B93D-3427481876D3}" dt="2025-01-13T05:55:39.986" v="312" actId="26606"/>
          <ac:spMkLst>
            <pc:docMk/>
            <pc:sldMk cId="1072922381" sldId="279"/>
            <ac:spMk id="11" creationId="{D4771268-CB57-404A-9271-370EB28F6090}"/>
          </ac:spMkLst>
        </pc:spChg>
        <pc:spChg chg="add">
          <ac:chgData name="Barry Nguyen" userId="c585d770-7bea-40f4-8481-b6b82420e723" providerId="ADAL" clId="{FB008833-6F3E-41D4-B93D-3427481876D3}" dt="2025-01-13T05:55:39.986" v="312" actId="26606"/>
          <ac:spMkLst>
            <pc:docMk/>
            <pc:sldMk cId="1072922381" sldId="279"/>
            <ac:spMk id="16" creationId="{1707FC24-6981-43D9-B525-C7832BA22463}"/>
          </ac:spMkLst>
        </pc:spChg>
        <pc:picChg chg="add del mod">
          <ac:chgData name="Barry Nguyen" userId="c585d770-7bea-40f4-8481-b6b82420e723" providerId="ADAL" clId="{FB008833-6F3E-41D4-B93D-3427481876D3}" dt="2025-01-13T05:55:37.387" v="310" actId="478"/>
          <ac:picMkLst>
            <pc:docMk/>
            <pc:sldMk cId="1072922381" sldId="279"/>
            <ac:picMk id="4" creationId="{F8516110-0D68-B6AF-6856-5E3C60AB977C}"/>
          </ac:picMkLst>
        </pc:picChg>
        <pc:picChg chg="add mod">
          <ac:chgData name="Barry Nguyen" userId="c585d770-7bea-40f4-8481-b6b82420e723" providerId="ADAL" clId="{FB008833-6F3E-41D4-B93D-3427481876D3}" dt="2025-01-13T05:56:03.596" v="314" actId="1076"/>
          <ac:picMkLst>
            <pc:docMk/>
            <pc:sldMk cId="1072922381" sldId="279"/>
            <ac:picMk id="6" creationId="{F8335168-5935-125B-26C5-879FD42FE7A3}"/>
          </ac:picMkLst>
        </pc:picChg>
        <pc:picChg chg="del">
          <ac:chgData name="Barry Nguyen" userId="c585d770-7bea-40f4-8481-b6b82420e723" providerId="ADAL" clId="{FB008833-6F3E-41D4-B93D-3427481876D3}" dt="2025-01-13T05:54:37.822" v="303" actId="478"/>
          <ac:picMkLst>
            <pc:docMk/>
            <pc:sldMk cId="1072922381" sldId="279"/>
            <ac:picMk id="7" creationId="{E2C5B6EC-6DC9-7608-12B6-F2B27ADE2B40}"/>
          </ac:picMkLst>
        </pc:picChg>
      </pc:sldChg>
      <pc:sldChg chg="del">
        <pc:chgData name="Barry Nguyen" userId="c585d770-7bea-40f4-8481-b6b82420e723" providerId="ADAL" clId="{FB008833-6F3E-41D4-B93D-3427481876D3}" dt="2025-01-13T05:56:19.288" v="316" actId="2696"/>
        <pc:sldMkLst>
          <pc:docMk/>
          <pc:sldMk cId="3531253865" sldId="280"/>
        </pc:sldMkLst>
      </pc:sldChg>
      <pc:sldChg chg="addSp delSp modSp mod setBg">
        <pc:chgData name="Barry Nguyen" userId="c585d770-7bea-40f4-8481-b6b82420e723" providerId="ADAL" clId="{FB008833-6F3E-41D4-B93D-3427481876D3}" dt="2025-01-13T06:14:29.196" v="751" actId="26606"/>
        <pc:sldMkLst>
          <pc:docMk/>
          <pc:sldMk cId="570922459" sldId="281"/>
        </pc:sldMkLst>
        <pc:spChg chg="mod">
          <ac:chgData name="Barry Nguyen" userId="c585d770-7bea-40f4-8481-b6b82420e723" providerId="ADAL" clId="{FB008833-6F3E-41D4-B93D-3427481876D3}" dt="2025-01-13T06:14:29.196" v="751" actId="26606"/>
          <ac:spMkLst>
            <pc:docMk/>
            <pc:sldMk cId="570922459" sldId="281"/>
            <ac:spMk id="2" creationId="{1AE571DA-6B05-BB34-A446-97E2ADA88113}"/>
          </ac:spMkLst>
        </pc:spChg>
        <pc:spChg chg="mod ord">
          <ac:chgData name="Barry Nguyen" userId="c585d770-7bea-40f4-8481-b6b82420e723" providerId="ADAL" clId="{FB008833-6F3E-41D4-B93D-3427481876D3}" dt="2025-01-13T06:14:29.196" v="751" actId="26606"/>
          <ac:spMkLst>
            <pc:docMk/>
            <pc:sldMk cId="570922459" sldId="281"/>
            <ac:spMk id="3" creationId="{FFDC162E-0C9E-11DB-297C-AF3E1F27AEFD}"/>
          </ac:spMkLst>
        </pc:spChg>
        <pc:spChg chg="add del">
          <ac:chgData name="Barry Nguyen" userId="c585d770-7bea-40f4-8481-b6b82420e723" providerId="ADAL" clId="{FB008833-6F3E-41D4-B93D-3427481876D3}" dt="2025-01-13T06:14:29.189" v="750" actId="26606"/>
          <ac:spMkLst>
            <pc:docMk/>
            <pc:sldMk cId="570922459" sldId="281"/>
            <ac:spMk id="14" creationId="{26FF42C2-EA15-4154-B242-E98E88CED99C}"/>
          </ac:spMkLst>
        </pc:spChg>
        <pc:spChg chg="add del">
          <ac:chgData name="Barry Nguyen" userId="c585d770-7bea-40f4-8481-b6b82420e723" providerId="ADAL" clId="{FB008833-6F3E-41D4-B93D-3427481876D3}" dt="2025-01-13T06:14:29.189" v="750" actId="26606"/>
          <ac:spMkLst>
            <pc:docMk/>
            <pc:sldMk cId="570922459" sldId="281"/>
            <ac:spMk id="16" creationId="{D79DE9F7-28C4-4856-BA57-D696E124C137}"/>
          </ac:spMkLst>
        </pc:spChg>
        <pc:spChg chg="add del">
          <ac:chgData name="Barry Nguyen" userId="c585d770-7bea-40f4-8481-b6b82420e723" providerId="ADAL" clId="{FB008833-6F3E-41D4-B93D-3427481876D3}" dt="2025-01-13T06:14:29.189" v="750" actId="26606"/>
          <ac:spMkLst>
            <pc:docMk/>
            <pc:sldMk cId="570922459" sldId="281"/>
            <ac:spMk id="18" creationId="{E1F9ED9C-121B-44C6-A308-5824769C40D5}"/>
          </ac:spMkLst>
        </pc:spChg>
        <pc:spChg chg="add del">
          <ac:chgData name="Barry Nguyen" userId="c585d770-7bea-40f4-8481-b6b82420e723" providerId="ADAL" clId="{FB008833-6F3E-41D4-B93D-3427481876D3}" dt="2025-01-13T06:14:29.189" v="750" actId="26606"/>
          <ac:spMkLst>
            <pc:docMk/>
            <pc:sldMk cId="570922459" sldId="281"/>
            <ac:spMk id="20" creationId="{4A5F8185-F27B-4E99-A06C-007336FE3F2D}"/>
          </ac:spMkLst>
        </pc:spChg>
        <pc:spChg chg="add">
          <ac:chgData name="Barry Nguyen" userId="c585d770-7bea-40f4-8481-b6b82420e723" providerId="ADAL" clId="{FB008833-6F3E-41D4-B93D-3427481876D3}" dt="2025-01-13T06:14:29.196" v="751" actId="26606"/>
          <ac:spMkLst>
            <pc:docMk/>
            <pc:sldMk cId="570922459" sldId="281"/>
            <ac:spMk id="22" creationId="{959C6B72-F8E6-4281-8F3E-93FC0DC98039}"/>
          </ac:spMkLst>
        </pc:spChg>
        <pc:spChg chg="add">
          <ac:chgData name="Barry Nguyen" userId="c585d770-7bea-40f4-8481-b6b82420e723" providerId="ADAL" clId="{FB008833-6F3E-41D4-B93D-3427481876D3}" dt="2025-01-13T06:14:29.196" v="751" actId="26606"/>
          <ac:spMkLst>
            <pc:docMk/>
            <pc:sldMk cId="570922459" sldId="281"/>
            <ac:spMk id="23" creationId="{490234EE-E0D8-4805-9227-CCEAC601691F}"/>
          </ac:spMkLst>
        </pc:spChg>
        <pc:picChg chg="mod">
          <ac:chgData name="Barry Nguyen" userId="c585d770-7bea-40f4-8481-b6b82420e723" providerId="ADAL" clId="{FB008833-6F3E-41D4-B93D-3427481876D3}" dt="2025-01-13T06:14:29.196" v="751" actId="26606"/>
          <ac:picMkLst>
            <pc:docMk/>
            <pc:sldMk cId="570922459" sldId="281"/>
            <ac:picMk id="5" creationId="{14DE5DF2-2F15-A5D1-0C1B-94EEBB0D79C0}"/>
          </ac:picMkLst>
        </pc:picChg>
        <pc:picChg chg="mod">
          <ac:chgData name="Barry Nguyen" userId="c585d770-7bea-40f4-8481-b6b82420e723" providerId="ADAL" clId="{FB008833-6F3E-41D4-B93D-3427481876D3}" dt="2025-01-13T06:14:29.196" v="751" actId="26606"/>
          <ac:picMkLst>
            <pc:docMk/>
            <pc:sldMk cId="570922459" sldId="281"/>
            <ac:picMk id="7" creationId="{856A6CF5-9C7D-25F4-2772-56BF7B5B4C74}"/>
          </ac:picMkLst>
        </pc:picChg>
        <pc:picChg chg="mod">
          <ac:chgData name="Barry Nguyen" userId="c585d770-7bea-40f4-8481-b6b82420e723" providerId="ADAL" clId="{FB008833-6F3E-41D4-B93D-3427481876D3}" dt="2025-01-13T06:14:29.196" v="751" actId="26606"/>
          <ac:picMkLst>
            <pc:docMk/>
            <pc:sldMk cId="570922459" sldId="281"/>
            <ac:picMk id="9" creationId="{66A13DFB-9EDC-546F-6093-11681D1BEDF8}"/>
          </ac:picMkLst>
        </pc:picChg>
      </pc:sldChg>
      <pc:sldChg chg="del">
        <pc:chgData name="Barry Nguyen" userId="c585d770-7bea-40f4-8481-b6b82420e723" providerId="ADAL" clId="{FB008833-6F3E-41D4-B93D-3427481876D3}" dt="2025-01-13T05:57:01.152" v="352" actId="2696"/>
        <pc:sldMkLst>
          <pc:docMk/>
          <pc:sldMk cId="689001546" sldId="282"/>
        </pc:sldMkLst>
      </pc:sldChg>
      <pc:sldChg chg="addSp modSp mod setBg">
        <pc:chgData name="Barry Nguyen" userId="c585d770-7bea-40f4-8481-b6b82420e723" providerId="ADAL" clId="{FB008833-6F3E-41D4-B93D-3427481876D3}" dt="2025-01-13T06:11:02.752" v="739" actId="26606"/>
        <pc:sldMkLst>
          <pc:docMk/>
          <pc:sldMk cId="386070387" sldId="283"/>
        </pc:sldMkLst>
        <pc:spChg chg="mod">
          <ac:chgData name="Barry Nguyen" userId="c585d770-7bea-40f4-8481-b6b82420e723" providerId="ADAL" clId="{FB008833-6F3E-41D4-B93D-3427481876D3}" dt="2025-01-13T06:11:02.752" v="739" actId="26606"/>
          <ac:spMkLst>
            <pc:docMk/>
            <pc:sldMk cId="386070387" sldId="283"/>
            <ac:spMk id="2" creationId="{3688F7C5-C483-2011-9B1C-28D553EBAFC2}"/>
          </ac:spMkLst>
        </pc:spChg>
        <pc:spChg chg="mod">
          <ac:chgData name="Barry Nguyen" userId="c585d770-7bea-40f4-8481-b6b82420e723" providerId="ADAL" clId="{FB008833-6F3E-41D4-B93D-3427481876D3}" dt="2025-01-13T06:11:02.752" v="739" actId="26606"/>
          <ac:spMkLst>
            <pc:docMk/>
            <pc:sldMk cId="386070387" sldId="283"/>
            <ac:spMk id="3" creationId="{DD6B2450-C9D0-62D9-36E3-AC965E79A126}"/>
          </ac:spMkLst>
        </pc:spChg>
        <pc:spChg chg="add">
          <ac:chgData name="Barry Nguyen" userId="c585d770-7bea-40f4-8481-b6b82420e723" providerId="ADAL" clId="{FB008833-6F3E-41D4-B93D-3427481876D3}" dt="2025-01-13T06:11:02.752" v="739" actId="26606"/>
          <ac:spMkLst>
            <pc:docMk/>
            <pc:sldMk cId="386070387" sldId="283"/>
            <ac:spMk id="10" creationId="{F13C74B1-5B17-4795-BED0-7140497B445A}"/>
          </ac:spMkLst>
        </pc:spChg>
        <pc:spChg chg="add">
          <ac:chgData name="Barry Nguyen" userId="c585d770-7bea-40f4-8481-b6b82420e723" providerId="ADAL" clId="{FB008833-6F3E-41D4-B93D-3427481876D3}" dt="2025-01-13T06:11:02.752" v="739" actId="26606"/>
          <ac:spMkLst>
            <pc:docMk/>
            <pc:sldMk cId="386070387" sldId="283"/>
            <ac:spMk id="12" creationId="{D4974D33-8DC5-464E-8C6D-BE58F0669C17}"/>
          </ac:spMkLst>
        </pc:spChg>
        <pc:picChg chg="add mod">
          <ac:chgData name="Barry Nguyen" userId="c585d770-7bea-40f4-8481-b6b82420e723" providerId="ADAL" clId="{FB008833-6F3E-41D4-B93D-3427481876D3}" dt="2025-01-13T06:11:02.752" v="739" actId="26606"/>
          <ac:picMkLst>
            <pc:docMk/>
            <pc:sldMk cId="386070387" sldId="283"/>
            <ac:picMk id="5" creationId="{5D2B3897-1AA2-B4B8-AD97-0E21EDA271AE}"/>
          </ac:picMkLst>
        </pc:picChg>
      </pc:sldChg>
      <pc:sldChg chg="del">
        <pc:chgData name="Barry Nguyen" userId="c585d770-7bea-40f4-8481-b6b82420e723" providerId="ADAL" clId="{FB008833-6F3E-41D4-B93D-3427481876D3}" dt="2025-01-13T05:56:15.997" v="315" actId="2696"/>
        <pc:sldMkLst>
          <pc:docMk/>
          <pc:sldMk cId="3978591359" sldId="284"/>
        </pc:sldMkLst>
      </pc:sldChg>
      <pc:sldChg chg="addSp delSp modSp new mod setBg">
        <pc:chgData name="Barry Nguyen" userId="c585d770-7bea-40f4-8481-b6b82420e723" providerId="ADAL" clId="{FB008833-6F3E-41D4-B93D-3427481876D3}" dt="2025-01-13T06:13:35.551" v="748" actId="26606"/>
        <pc:sldMkLst>
          <pc:docMk/>
          <pc:sldMk cId="1188913284" sldId="285"/>
        </pc:sldMkLst>
        <pc:spChg chg="mod">
          <ac:chgData name="Barry Nguyen" userId="c585d770-7bea-40f4-8481-b6b82420e723" providerId="ADAL" clId="{FB008833-6F3E-41D4-B93D-3427481876D3}" dt="2025-01-13T06:13:35.551" v="748" actId="26606"/>
          <ac:spMkLst>
            <pc:docMk/>
            <pc:sldMk cId="1188913284" sldId="285"/>
            <ac:spMk id="2" creationId="{43CDE865-7A87-AAEE-F550-70B0C4BC1F48}"/>
          </ac:spMkLst>
        </pc:spChg>
        <pc:spChg chg="mod ord">
          <ac:chgData name="Barry Nguyen" userId="c585d770-7bea-40f4-8481-b6b82420e723" providerId="ADAL" clId="{FB008833-6F3E-41D4-B93D-3427481876D3}" dt="2025-01-13T06:13:35.551" v="748" actId="26606"/>
          <ac:spMkLst>
            <pc:docMk/>
            <pc:sldMk cId="1188913284" sldId="285"/>
            <ac:spMk id="3" creationId="{8E7FD804-DF5F-8064-2458-F98960FF2AB2}"/>
          </ac:spMkLst>
        </pc:spChg>
        <pc:spChg chg="add del">
          <ac:chgData name="Barry Nguyen" userId="c585d770-7bea-40f4-8481-b6b82420e723" providerId="ADAL" clId="{FB008833-6F3E-41D4-B93D-3427481876D3}" dt="2025-01-13T06:13:25.284" v="747" actId="26606"/>
          <ac:spMkLst>
            <pc:docMk/>
            <pc:sldMk cId="1188913284" sldId="285"/>
            <ac:spMk id="7" creationId="{B1595A09-E336-4D1B-9B3A-06A2287A54E2}"/>
          </ac:spMkLst>
        </pc:spChg>
        <pc:spChg chg="add del">
          <ac:chgData name="Barry Nguyen" userId="c585d770-7bea-40f4-8481-b6b82420e723" providerId="ADAL" clId="{FB008833-6F3E-41D4-B93D-3427481876D3}" dt="2025-01-13T06:13:25.284" v="747" actId="26606"/>
          <ac:spMkLst>
            <pc:docMk/>
            <pc:sldMk cId="1188913284" sldId="285"/>
            <ac:spMk id="8" creationId="{3540989C-C7B8-473B-BF87-6F2DA6A90006}"/>
          </ac:spMkLst>
        </pc:spChg>
        <pc:spChg chg="add">
          <ac:chgData name="Barry Nguyen" userId="c585d770-7bea-40f4-8481-b6b82420e723" providerId="ADAL" clId="{FB008833-6F3E-41D4-B93D-3427481876D3}" dt="2025-01-13T06:13:35.551" v="748" actId="26606"/>
          <ac:spMkLst>
            <pc:docMk/>
            <pc:sldMk cId="1188913284" sldId="285"/>
            <ac:spMk id="9" creationId="{743AA782-23D1-4521-8CAD-47662984AA08}"/>
          </ac:spMkLst>
        </pc:spChg>
        <pc:spChg chg="add del">
          <ac:chgData name="Barry Nguyen" userId="c585d770-7bea-40f4-8481-b6b82420e723" providerId="ADAL" clId="{FB008833-6F3E-41D4-B93D-3427481876D3}" dt="2025-01-13T06:12:39.619" v="742" actId="26606"/>
          <ac:spMkLst>
            <pc:docMk/>
            <pc:sldMk cId="1188913284" sldId="285"/>
            <ac:spMk id="10" creationId="{45D37F4E-DDB4-456B-97E0-9937730A039F}"/>
          </ac:spMkLst>
        </pc:spChg>
        <pc:spChg chg="add">
          <ac:chgData name="Barry Nguyen" userId="c585d770-7bea-40f4-8481-b6b82420e723" providerId="ADAL" clId="{FB008833-6F3E-41D4-B93D-3427481876D3}" dt="2025-01-13T06:13:35.551" v="748" actId="26606"/>
          <ac:spMkLst>
            <pc:docMk/>
            <pc:sldMk cId="1188913284" sldId="285"/>
            <ac:spMk id="11" creationId="{71877DBC-BB60-40F0-AC93-2ACDBAAE60CE}"/>
          </ac:spMkLst>
        </pc:spChg>
        <pc:spChg chg="add del">
          <ac:chgData name="Barry Nguyen" userId="c585d770-7bea-40f4-8481-b6b82420e723" providerId="ADAL" clId="{FB008833-6F3E-41D4-B93D-3427481876D3}" dt="2025-01-13T06:12:39.619" v="742" actId="26606"/>
          <ac:spMkLst>
            <pc:docMk/>
            <pc:sldMk cId="1188913284" sldId="285"/>
            <ac:spMk id="12" creationId="{B2DD41CD-8F47-4F56-AD12-4E2FF7696987}"/>
          </ac:spMkLst>
        </pc:spChg>
        <pc:picChg chg="add mod">
          <ac:chgData name="Barry Nguyen" userId="c585d770-7bea-40f4-8481-b6b82420e723" providerId="ADAL" clId="{FB008833-6F3E-41D4-B93D-3427481876D3}" dt="2025-01-13T06:13:35.551" v="748" actId="26606"/>
          <ac:picMkLst>
            <pc:docMk/>
            <pc:sldMk cId="1188913284" sldId="285"/>
            <ac:picMk id="5" creationId="{AD37E5BF-F13F-204E-D441-DEC5E5A695E2}"/>
          </ac:picMkLst>
        </pc:picChg>
      </pc:sldChg>
      <pc:sldChg chg="addSp delSp modSp new mod setBg">
        <pc:chgData name="Barry Nguyen" userId="c585d770-7bea-40f4-8481-b6b82420e723" providerId="ADAL" clId="{FB008833-6F3E-41D4-B93D-3427481876D3}" dt="2025-01-14T06:28:39.836" v="1494" actId="27636"/>
        <pc:sldMkLst>
          <pc:docMk/>
          <pc:sldMk cId="3157329426" sldId="286"/>
        </pc:sldMkLst>
        <pc:spChg chg="mod">
          <ac:chgData name="Barry Nguyen" userId="c585d770-7bea-40f4-8481-b6b82420e723" providerId="ADAL" clId="{FB008833-6F3E-41D4-B93D-3427481876D3}" dt="2025-01-14T06:23:21.604" v="1227" actId="26606"/>
          <ac:spMkLst>
            <pc:docMk/>
            <pc:sldMk cId="3157329426" sldId="286"/>
            <ac:spMk id="2" creationId="{E5B0E9BA-101D-275A-2219-A9E6C4687A92}"/>
          </ac:spMkLst>
        </pc:spChg>
        <pc:spChg chg="del">
          <ac:chgData name="Barry Nguyen" userId="c585d770-7bea-40f4-8481-b6b82420e723" providerId="ADAL" clId="{FB008833-6F3E-41D4-B93D-3427481876D3}" dt="2025-01-14T06:23:12.643" v="1226" actId="22"/>
          <ac:spMkLst>
            <pc:docMk/>
            <pc:sldMk cId="3157329426" sldId="286"/>
            <ac:spMk id="3" creationId="{F1FA90EF-C5D3-FF0F-2D8F-E74D5702FD1E}"/>
          </ac:spMkLst>
        </pc:spChg>
        <pc:spChg chg="add mod">
          <ac:chgData name="Barry Nguyen" userId="c585d770-7bea-40f4-8481-b6b82420e723" providerId="ADAL" clId="{FB008833-6F3E-41D4-B93D-3427481876D3}" dt="2025-01-14T06:28:39.836" v="1494" actId="27636"/>
          <ac:spMkLst>
            <pc:docMk/>
            <pc:sldMk cId="3157329426" sldId="286"/>
            <ac:spMk id="9" creationId="{780BAEF7-A7FA-23B4-7EE5-DFC21DF51D95}"/>
          </ac:spMkLst>
        </pc:spChg>
        <pc:spChg chg="add">
          <ac:chgData name="Barry Nguyen" userId="c585d770-7bea-40f4-8481-b6b82420e723" providerId="ADAL" clId="{FB008833-6F3E-41D4-B93D-3427481876D3}" dt="2025-01-14T06:23:21.604" v="1227" actId="26606"/>
          <ac:spMkLst>
            <pc:docMk/>
            <pc:sldMk cId="3157329426" sldId="286"/>
            <ac:spMk id="12" creationId="{2B97F24A-32CE-4C1C-A50D-3016B394DCFB}"/>
          </ac:spMkLst>
        </pc:spChg>
        <pc:spChg chg="add">
          <ac:chgData name="Barry Nguyen" userId="c585d770-7bea-40f4-8481-b6b82420e723" providerId="ADAL" clId="{FB008833-6F3E-41D4-B93D-3427481876D3}" dt="2025-01-14T06:23:21.604" v="1227" actId="26606"/>
          <ac:spMkLst>
            <pc:docMk/>
            <pc:sldMk cId="3157329426" sldId="286"/>
            <ac:spMk id="14" creationId="{CD8B4F24-440B-49E9-B85D-733523DC064B}"/>
          </ac:spMkLst>
        </pc:spChg>
        <pc:picChg chg="add mod ord">
          <ac:chgData name="Barry Nguyen" userId="c585d770-7bea-40f4-8481-b6b82420e723" providerId="ADAL" clId="{FB008833-6F3E-41D4-B93D-3427481876D3}" dt="2025-01-14T06:23:21.604" v="1227" actId="26606"/>
          <ac:picMkLst>
            <pc:docMk/>
            <pc:sldMk cId="3157329426" sldId="286"/>
            <ac:picMk id="5" creationId="{641E1C19-494E-7E31-473A-01EB05D6A9DB}"/>
          </ac:picMkLst>
        </pc:picChg>
      </pc:sldChg>
      <pc:sldChg chg="addSp delSp modSp new mod">
        <pc:chgData name="Barry Nguyen" userId="c585d770-7bea-40f4-8481-b6b82420e723" providerId="ADAL" clId="{FB008833-6F3E-41D4-B93D-3427481876D3}" dt="2025-01-14T06:03:12.903" v="833" actId="1076"/>
        <pc:sldMkLst>
          <pc:docMk/>
          <pc:sldMk cId="3818944802" sldId="287"/>
        </pc:sldMkLst>
        <pc:spChg chg="del">
          <ac:chgData name="Barry Nguyen" userId="c585d770-7bea-40f4-8481-b6b82420e723" providerId="ADAL" clId="{FB008833-6F3E-41D4-B93D-3427481876D3}" dt="2025-01-14T06:02:57.467" v="829" actId="21"/>
          <ac:spMkLst>
            <pc:docMk/>
            <pc:sldMk cId="3818944802" sldId="287"/>
            <ac:spMk id="2" creationId="{0843594D-0CBA-0C2F-7A18-E707EE6A3551}"/>
          </ac:spMkLst>
        </pc:spChg>
        <pc:spChg chg="del">
          <ac:chgData name="Barry Nguyen" userId="c585d770-7bea-40f4-8481-b6b82420e723" providerId="ADAL" clId="{FB008833-6F3E-41D4-B93D-3427481876D3}" dt="2025-01-14T06:02:47.207" v="828" actId="22"/>
          <ac:spMkLst>
            <pc:docMk/>
            <pc:sldMk cId="3818944802" sldId="287"/>
            <ac:spMk id="3" creationId="{6676EF6A-11D5-8297-FAA4-699B99B59025}"/>
          </ac:spMkLst>
        </pc:spChg>
        <pc:picChg chg="add mod ord">
          <ac:chgData name="Barry Nguyen" userId="c585d770-7bea-40f4-8481-b6b82420e723" providerId="ADAL" clId="{FB008833-6F3E-41D4-B93D-3427481876D3}" dt="2025-01-14T06:03:12.903" v="833" actId="1076"/>
          <ac:picMkLst>
            <pc:docMk/>
            <pc:sldMk cId="3818944802" sldId="287"/>
            <ac:picMk id="5" creationId="{E8B049D7-D5CC-3216-6A98-170AACAE961F}"/>
          </ac:picMkLst>
        </pc:picChg>
      </pc:sldChg>
      <pc:sldChg chg="addSp delSp modSp new mod setBg">
        <pc:chgData name="Barry Nguyen" userId="c585d770-7bea-40f4-8481-b6b82420e723" providerId="ADAL" clId="{FB008833-6F3E-41D4-B93D-3427481876D3}" dt="2025-01-15T00:52:30.740" v="1699" actId="20577"/>
        <pc:sldMkLst>
          <pc:docMk/>
          <pc:sldMk cId="285172462" sldId="288"/>
        </pc:sldMkLst>
        <pc:spChg chg="mod ord">
          <ac:chgData name="Barry Nguyen" userId="c585d770-7bea-40f4-8481-b6b82420e723" providerId="ADAL" clId="{FB008833-6F3E-41D4-B93D-3427481876D3}" dt="2025-01-15T00:52:30.740" v="1699" actId="20577"/>
          <ac:spMkLst>
            <pc:docMk/>
            <pc:sldMk cId="285172462" sldId="288"/>
            <ac:spMk id="2" creationId="{19E1CEDF-9C25-4050-FAEB-3AF1F2B2E527}"/>
          </ac:spMkLst>
        </pc:spChg>
        <pc:spChg chg="del">
          <ac:chgData name="Barry Nguyen" userId="c585d770-7bea-40f4-8481-b6b82420e723" providerId="ADAL" clId="{FB008833-6F3E-41D4-B93D-3427481876D3}" dt="2025-01-15T00:48:21.714" v="1604" actId="22"/>
          <ac:spMkLst>
            <pc:docMk/>
            <pc:sldMk cId="285172462" sldId="288"/>
            <ac:spMk id="3" creationId="{564DCC0F-F2B1-4CD9-2904-A1C7E8134D3B}"/>
          </ac:spMkLst>
        </pc:spChg>
        <pc:spChg chg="add del">
          <ac:chgData name="Barry Nguyen" userId="c585d770-7bea-40f4-8481-b6b82420e723" providerId="ADAL" clId="{FB008833-6F3E-41D4-B93D-3427481876D3}" dt="2025-01-15T00:49:28.599" v="1621" actId="26606"/>
          <ac:spMkLst>
            <pc:docMk/>
            <pc:sldMk cId="285172462" sldId="288"/>
            <ac:spMk id="9" creationId="{3C4A3B29-EEE4-F608-F4AF-55E63435071A}"/>
          </ac:spMkLst>
        </pc:spChg>
        <pc:spChg chg="add del">
          <ac:chgData name="Barry Nguyen" userId="c585d770-7bea-40f4-8481-b6b82420e723" providerId="ADAL" clId="{FB008833-6F3E-41D4-B93D-3427481876D3}" dt="2025-01-15T00:49:18.248" v="1614" actId="26606"/>
          <ac:spMkLst>
            <pc:docMk/>
            <pc:sldMk cId="285172462" sldId="288"/>
            <ac:spMk id="10" creationId="{9B7AD9F6-8CE7-4299-8FC6-328F4DCD3FF9}"/>
          </ac:spMkLst>
        </pc:spChg>
        <pc:spChg chg="add del">
          <ac:chgData name="Barry Nguyen" userId="c585d770-7bea-40f4-8481-b6b82420e723" providerId="ADAL" clId="{FB008833-6F3E-41D4-B93D-3427481876D3}" dt="2025-01-15T00:49:18.248" v="1614" actId="26606"/>
          <ac:spMkLst>
            <pc:docMk/>
            <pc:sldMk cId="285172462" sldId="288"/>
            <ac:spMk id="12" creationId="{F49775AF-8896-43EE-92C6-83497D6DC56F}"/>
          </ac:spMkLst>
        </pc:spChg>
        <pc:spChg chg="add del">
          <ac:chgData name="Barry Nguyen" userId="c585d770-7bea-40f4-8481-b6b82420e723" providerId="ADAL" clId="{FB008833-6F3E-41D4-B93D-3427481876D3}" dt="2025-01-15T00:49:21.847" v="1616" actId="26606"/>
          <ac:spMkLst>
            <pc:docMk/>
            <pc:sldMk cId="285172462" sldId="288"/>
            <ac:spMk id="14" creationId="{D4771268-CB57-404A-9271-370EB28F6090}"/>
          </ac:spMkLst>
        </pc:spChg>
        <pc:spChg chg="add del">
          <ac:chgData name="Barry Nguyen" userId="c585d770-7bea-40f4-8481-b6b82420e723" providerId="ADAL" clId="{FB008833-6F3E-41D4-B93D-3427481876D3}" dt="2025-01-15T00:49:26.412" v="1618" actId="26606"/>
          <ac:spMkLst>
            <pc:docMk/>
            <pc:sldMk cId="285172462" sldId="288"/>
            <ac:spMk id="16" creationId="{9B7AD9F6-8CE7-4299-8FC6-328F4DCD3FF9}"/>
          </ac:spMkLst>
        </pc:spChg>
        <pc:spChg chg="add del">
          <ac:chgData name="Barry Nguyen" userId="c585d770-7bea-40f4-8481-b6b82420e723" providerId="ADAL" clId="{FB008833-6F3E-41D4-B93D-3427481876D3}" dt="2025-01-15T00:49:26.412" v="1618" actId="26606"/>
          <ac:spMkLst>
            <pc:docMk/>
            <pc:sldMk cId="285172462" sldId="288"/>
            <ac:spMk id="17" creationId="{F49775AF-8896-43EE-92C6-83497D6DC56F}"/>
          </ac:spMkLst>
        </pc:spChg>
        <pc:spChg chg="add del">
          <ac:chgData name="Barry Nguyen" userId="c585d770-7bea-40f4-8481-b6b82420e723" providerId="ADAL" clId="{FB008833-6F3E-41D4-B93D-3427481876D3}" dt="2025-01-15T00:49:30.422" v="1624" actId="26606"/>
          <ac:spMkLst>
            <pc:docMk/>
            <pc:sldMk cId="285172462" sldId="288"/>
            <ac:spMk id="18" creationId="{21BDEC81-16A7-4451-B893-C15000083B77}"/>
          </ac:spMkLst>
        </pc:spChg>
        <pc:spChg chg="add del">
          <ac:chgData name="Barry Nguyen" userId="c585d770-7bea-40f4-8481-b6b82420e723" providerId="ADAL" clId="{FB008833-6F3E-41D4-B93D-3427481876D3}" dt="2025-01-15T00:49:28.599" v="1621" actId="26606"/>
          <ac:spMkLst>
            <pc:docMk/>
            <pc:sldMk cId="285172462" sldId="288"/>
            <ac:spMk id="19" creationId="{A2679492-7988-4050-9056-542444452411}"/>
          </ac:spMkLst>
        </pc:spChg>
        <pc:spChg chg="add del">
          <ac:chgData name="Barry Nguyen" userId="c585d770-7bea-40f4-8481-b6b82420e723" providerId="ADAL" clId="{FB008833-6F3E-41D4-B93D-3427481876D3}" dt="2025-01-15T00:49:28.599" v="1621" actId="26606"/>
          <ac:spMkLst>
            <pc:docMk/>
            <pc:sldMk cId="285172462" sldId="288"/>
            <ac:spMk id="20" creationId="{B091B163-7D61-4891-ABCF-5C13D9C418D0}"/>
          </ac:spMkLst>
        </pc:spChg>
        <pc:spChg chg="add del">
          <ac:chgData name="Barry Nguyen" userId="c585d770-7bea-40f4-8481-b6b82420e723" providerId="ADAL" clId="{FB008833-6F3E-41D4-B93D-3427481876D3}" dt="2025-01-15T00:49:30.422" v="1624" actId="26606"/>
          <ac:spMkLst>
            <pc:docMk/>
            <pc:sldMk cId="285172462" sldId="288"/>
            <ac:spMk id="23" creationId="{0D7B6173-1D58-48E2-83CF-37350F315F75}"/>
          </ac:spMkLst>
        </pc:spChg>
        <pc:spChg chg="add del">
          <ac:chgData name="Barry Nguyen" userId="c585d770-7bea-40f4-8481-b6b82420e723" providerId="ADAL" clId="{FB008833-6F3E-41D4-B93D-3427481876D3}" dt="2025-01-15T00:49:30.422" v="1624" actId="26606"/>
          <ac:spMkLst>
            <pc:docMk/>
            <pc:sldMk cId="285172462" sldId="288"/>
            <ac:spMk id="24" creationId="{02EBFA83-D4DB-4CA0-B229-9E44634D7FE9}"/>
          </ac:spMkLst>
        </pc:spChg>
        <pc:spChg chg="add del">
          <ac:chgData name="Barry Nguyen" userId="c585d770-7bea-40f4-8481-b6b82420e723" providerId="ADAL" clId="{FB008833-6F3E-41D4-B93D-3427481876D3}" dt="2025-01-15T00:49:30.422" v="1624" actId="26606"/>
          <ac:spMkLst>
            <pc:docMk/>
            <pc:sldMk cId="285172462" sldId="288"/>
            <ac:spMk id="26" creationId="{26A515A1-4D80-430E-BE0A-71A290516A82}"/>
          </ac:spMkLst>
        </pc:spChg>
        <pc:spChg chg="add del">
          <ac:chgData name="Barry Nguyen" userId="c585d770-7bea-40f4-8481-b6b82420e723" providerId="ADAL" clId="{FB008833-6F3E-41D4-B93D-3427481876D3}" dt="2025-01-15T00:49:30.422" v="1624" actId="26606"/>
          <ac:spMkLst>
            <pc:docMk/>
            <pc:sldMk cId="285172462" sldId="288"/>
            <ac:spMk id="27" creationId="{7E4ACB8C-C240-66E1-028A-9BE13E0A90A3}"/>
          </ac:spMkLst>
        </pc:spChg>
        <pc:spChg chg="add del">
          <ac:chgData name="Barry Nguyen" userId="c585d770-7bea-40f4-8481-b6b82420e723" providerId="ADAL" clId="{FB008833-6F3E-41D4-B93D-3427481876D3}" dt="2025-01-15T00:49:33.261" v="1626" actId="26606"/>
          <ac:spMkLst>
            <pc:docMk/>
            <pc:sldMk cId="285172462" sldId="288"/>
            <ac:spMk id="29" creationId="{C0763A76-9F1C-4FC5-82B7-DD475DA461B2}"/>
          </ac:spMkLst>
        </pc:spChg>
        <pc:spChg chg="add del">
          <ac:chgData name="Barry Nguyen" userId="c585d770-7bea-40f4-8481-b6b82420e723" providerId="ADAL" clId="{FB008833-6F3E-41D4-B93D-3427481876D3}" dt="2025-01-15T00:49:33.261" v="1626" actId="26606"/>
          <ac:spMkLst>
            <pc:docMk/>
            <pc:sldMk cId="285172462" sldId="288"/>
            <ac:spMk id="30" creationId="{E81BF4F6-F2CF-4984-9D14-D6966D92F99F}"/>
          </ac:spMkLst>
        </pc:spChg>
        <pc:spChg chg="add del">
          <ac:chgData name="Barry Nguyen" userId="c585d770-7bea-40f4-8481-b6b82420e723" providerId="ADAL" clId="{FB008833-6F3E-41D4-B93D-3427481876D3}" dt="2025-01-15T00:49:33.261" v="1626" actId="26606"/>
          <ac:spMkLst>
            <pc:docMk/>
            <pc:sldMk cId="285172462" sldId="288"/>
            <ac:spMk id="31" creationId="{8FF76AD0-C092-1A39-2E0C-14BA308EA2A6}"/>
          </ac:spMkLst>
        </pc:spChg>
        <pc:spChg chg="add">
          <ac:chgData name="Barry Nguyen" userId="c585d770-7bea-40f4-8481-b6b82420e723" providerId="ADAL" clId="{FB008833-6F3E-41D4-B93D-3427481876D3}" dt="2025-01-15T00:49:33.267" v="1627" actId="26606"/>
          <ac:spMkLst>
            <pc:docMk/>
            <pc:sldMk cId="285172462" sldId="288"/>
            <ac:spMk id="33" creationId="{3ECBE1F1-D69B-4AFA-ABD5-8E41720EF6DE}"/>
          </ac:spMkLst>
        </pc:spChg>
        <pc:spChg chg="add">
          <ac:chgData name="Barry Nguyen" userId="c585d770-7bea-40f4-8481-b6b82420e723" providerId="ADAL" clId="{FB008833-6F3E-41D4-B93D-3427481876D3}" dt="2025-01-15T00:49:33.267" v="1627" actId="26606"/>
          <ac:spMkLst>
            <pc:docMk/>
            <pc:sldMk cId="285172462" sldId="288"/>
            <ac:spMk id="34" creationId="{603A6265-E10C-4B85-9C20-E75FCAF9CC63}"/>
          </ac:spMkLst>
        </pc:spChg>
        <pc:spChg chg="add del">
          <ac:chgData name="Barry Nguyen" userId="c585d770-7bea-40f4-8481-b6b82420e723" providerId="ADAL" clId="{FB008833-6F3E-41D4-B93D-3427481876D3}" dt="2025-01-15T00:49:49.027" v="1631" actId="21"/>
          <ac:spMkLst>
            <pc:docMk/>
            <pc:sldMk cId="285172462" sldId="288"/>
            <ac:spMk id="35" creationId="{2B83BD2A-2C32-20B4-DEBA-5B58FD522DD5}"/>
          </ac:spMkLst>
        </pc:spChg>
        <pc:picChg chg="add mod ord">
          <ac:chgData name="Barry Nguyen" userId="c585d770-7bea-40f4-8481-b6b82420e723" providerId="ADAL" clId="{FB008833-6F3E-41D4-B93D-3427481876D3}" dt="2025-01-15T00:49:33.267" v="1627" actId="26606"/>
          <ac:picMkLst>
            <pc:docMk/>
            <pc:sldMk cId="285172462" sldId="288"/>
            <ac:picMk id="5" creationId="{4FFA9A16-265F-8FCD-7CF5-34C564603769}"/>
          </ac:picMkLst>
        </pc:picChg>
        <pc:picChg chg="add del">
          <ac:chgData name="Barry Nguyen" userId="c585d770-7bea-40f4-8481-b6b82420e723" providerId="ADAL" clId="{FB008833-6F3E-41D4-B93D-3427481876D3}" dt="2025-01-15T00:49:30.422" v="1624" actId="26606"/>
          <ac:picMkLst>
            <pc:docMk/>
            <pc:sldMk cId="285172462" sldId="288"/>
            <ac:picMk id="25" creationId="{B0DAC8FB-A162-44E3-A606-C855A03A5B09}"/>
          </ac:picMkLst>
        </pc:picChg>
        <pc:cxnChg chg="add del">
          <ac:chgData name="Barry Nguyen" userId="c585d770-7bea-40f4-8481-b6b82420e723" providerId="ADAL" clId="{FB008833-6F3E-41D4-B93D-3427481876D3}" dt="2025-01-15T00:49:28.599" v="1621" actId="26606"/>
          <ac:cxnSpMkLst>
            <pc:docMk/>
            <pc:sldMk cId="285172462" sldId="288"/>
            <ac:cxnSpMk id="21" creationId="{C49DA8F6-BCC1-4447-B54C-57856834B94B}"/>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BA06-AE0B-DB23-9D95-FBC20AAD7C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DA8960-57CC-09AA-F478-09E915549B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26EFBE-EEE3-FAEC-C1D6-F03A7C97D943}"/>
              </a:ext>
            </a:extLst>
          </p:cNvPr>
          <p:cNvSpPr>
            <a:spLocks noGrp="1"/>
          </p:cNvSpPr>
          <p:nvPr>
            <p:ph type="dt" sz="half" idx="10"/>
          </p:nvPr>
        </p:nvSpPr>
        <p:spPr/>
        <p:txBody>
          <a:bodyPr/>
          <a:lstStyle/>
          <a:p>
            <a:fld id="{5F822396-DEC0-4C65-A407-5B687737C7F1}" type="datetimeFigureOut">
              <a:rPr lang="en-US" smtClean="0"/>
              <a:t>1/14/2025</a:t>
            </a:fld>
            <a:endParaRPr lang="en-US"/>
          </a:p>
        </p:txBody>
      </p:sp>
      <p:sp>
        <p:nvSpPr>
          <p:cNvPr id="5" name="Footer Placeholder 4">
            <a:extLst>
              <a:ext uri="{FF2B5EF4-FFF2-40B4-BE49-F238E27FC236}">
                <a16:creationId xmlns:a16="http://schemas.microsoft.com/office/drawing/2014/main" id="{74931FF5-15D7-923F-AD3C-F3E9F2643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971E0-CE66-69FC-FF5E-CCCBE9A29E9B}"/>
              </a:ext>
            </a:extLst>
          </p:cNvPr>
          <p:cNvSpPr>
            <a:spLocks noGrp="1"/>
          </p:cNvSpPr>
          <p:nvPr>
            <p:ph type="sldNum" sz="quarter" idx="12"/>
          </p:nvPr>
        </p:nvSpPr>
        <p:spPr/>
        <p:txBody>
          <a:bodyPr/>
          <a:lstStyle/>
          <a:p>
            <a:fld id="{99987AED-5BAC-4F01-9D6B-F59272ED66C1}" type="slidenum">
              <a:rPr lang="en-US" smtClean="0"/>
              <a:t>‹#›</a:t>
            </a:fld>
            <a:endParaRPr lang="en-US"/>
          </a:p>
        </p:txBody>
      </p:sp>
    </p:spTree>
    <p:extLst>
      <p:ext uri="{BB962C8B-B14F-4D97-AF65-F5344CB8AC3E}">
        <p14:creationId xmlns:p14="http://schemas.microsoft.com/office/powerpoint/2010/main" val="3266024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72FE-4B1E-60A9-F84F-B7CA5A5DFC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721458-88C7-26AC-20C2-CE847F426C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389C7-D2F2-2D6D-EFB3-B67A8FBA4A63}"/>
              </a:ext>
            </a:extLst>
          </p:cNvPr>
          <p:cNvSpPr>
            <a:spLocks noGrp="1"/>
          </p:cNvSpPr>
          <p:nvPr>
            <p:ph type="dt" sz="half" idx="10"/>
          </p:nvPr>
        </p:nvSpPr>
        <p:spPr/>
        <p:txBody>
          <a:bodyPr/>
          <a:lstStyle/>
          <a:p>
            <a:fld id="{5F822396-DEC0-4C65-A407-5B687737C7F1}" type="datetimeFigureOut">
              <a:rPr lang="en-US" smtClean="0"/>
              <a:t>1/14/2025</a:t>
            </a:fld>
            <a:endParaRPr lang="en-US"/>
          </a:p>
        </p:txBody>
      </p:sp>
      <p:sp>
        <p:nvSpPr>
          <p:cNvPr id="5" name="Footer Placeholder 4">
            <a:extLst>
              <a:ext uri="{FF2B5EF4-FFF2-40B4-BE49-F238E27FC236}">
                <a16:creationId xmlns:a16="http://schemas.microsoft.com/office/drawing/2014/main" id="{5F44CFDB-67E1-ACC0-8858-8B7F0C2EC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BA11F-D485-B1E2-CE0D-FC51ED6D0BEF}"/>
              </a:ext>
            </a:extLst>
          </p:cNvPr>
          <p:cNvSpPr>
            <a:spLocks noGrp="1"/>
          </p:cNvSpPr>
          <p:nvPr>
            <p:ph type="sldNum" sz="quarter" idx="12"/>
          </p:nvPr>
        </p:nvSpPr>
        <p:spPr/>
        <p:txBody>
          <a:bodyPr/>
          <a:lstStyle/>
          <a:p>
            <a:fld id="{99987AED-5BAC-4F01-9D6B-F59272ED66C1}" type="slidenum">
              <a:rPr lang="en-US" smtClean="0"/>
              <a:t>‹#›</a:t>
            </a:fld>
            <a:endParaRPr lang="en-US"/>
          </a:p>
        </p:txBody>
      </p:sp>
    </p:spTree>
    <p:extLst>
      <p:ext uri="{BB962C8B-B14F-4D97-AF65-F5344CB8AC3E}">
        <p14:creationId xmlns:p14="http://schemas.microsoft.com/office/powerpoint/2010/main" val="259817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5791AD-3FC1-277C-4744-F0723A3DA8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E217A9-A696-B2FF-81D7-C41832F5AF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BAB580-528F-97BE-5FBD-AE853C1E47A5}"/>
              </a:ext>
            </a:extLst>
          </p:cNvPr>
          <p:cNvSpPr>
            <a:spLocks noGrp="1"/>
          </p:cNvSpPr>
          <p:nvPr>
            <p:ph type="dt" sz="half" idx="10"/>
          </p:nvPr>
        </p:nvSpPr>
        <p:spPr/>
        <p:txBody>
          <a:bodyPr/>
          <a:lstStyle/>
          <a:p>
            <a:fld id="{5F822396-DEC0-4C65-A407-5B687737C7F1}" type="datetimeFigureOut">
              <a:rPr lang="en-US" smtClean="0"/>
              <a:t>1/14/2025</a:t>
            </a:fld>
            <a:endParaRPr lang="en-US"/>
          </a:p>
        </p:txBody>
      </p:sp>
      <p:sp>
        <p:nvSpPr>
          <p:cNvPr id="5" name="Footer Placeholder 4">
            <a:extLst>
              <a:ext uri="{FF2B5EF4-FFF2-40B4-BE49-F238E27FC236}">
                <a16:creationId xmlns:a16="http://schemas.microsoft.com/office/drawing/2014/main" id="{FCA29993-C624-1F85-0461-256A59E40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87DDC-AC9B-6A37-8E2D-36E52DC069FC}"/>
              </a:ext>
            </a:extLst>
          </p:cNvPr>
          <p:cNvSpPr>
            <a:spLocks noGrp="1"/>
          </p:cNvSpPr>
          <p:nvPr>
            <p:ph type="sldNum" sz="quarter" idx="12"/>
          </p:nvPr>
        </p:nvSpPr>
        <p:spPr/>
        <p:txBody>
          <a:bodyPr/>
          <a:lstStyle/>
          <a:p>
            <a:fld id="{99987AED-5BAC-4F01-9D6B-F59272ED66C1}" type="slidenum">
              <a:rPr lang="en-US" smtClean="0"/>
              <a:t>‹#›</a:t>
            </a:fld>
            <a:endParaRPr lang="en-US"/>
          </a:p>
        </p:txBody>
      </p:sp>
    </p:spTree>
    <p:extLst>
      <p:ext uri="{BB962C8B-B14F-4D97-AF65-F5344CB8AC3E}">
        <p14:creationId xmlns:p14="http://schemas.microsoft.com/office/powerpoint/2010/main" val="299162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09C4-FF16-DCE9-1EC8-C1F9E58731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1378DA-12C2-4BA4-0893-9E4E27686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08A90-3379-877E-2E0F-D4F787D01D94}"/>
              </a:ext>
            </a:extLst>
          </p:cNvPr>
          <p:cNvSpPr>
            <a:spLocks noGrp="1"/>
          </p:cNvSpPr>
          <p:nvPr>
            <p:ph type="dt" sz="half" idx="10"/>
          </p:nvPr>
        </p:nvSpPr>
        <p:spPr/>
        <p:txBody>
          <a:bodyPr/>
          <a:lstStyle/>
          <a:p>
            <a:fld id="{5F822396-DEC0-4C65-A407-5B687737C7F1}" type="datetimeFigureOut">
              <a:rPr lang="en-US" smtClean="0"/>
              <a:t>1/14/2025</a:t>
            </a:fld>
            <a:endParaRPr lang="en-US"/>
          </a:p>
        </p:txBody>
      </p:sp>
      <p:sp>
        <p:nvSpPr>
          <p:cNvPr id="5" name="Footer Placeholder 4">
            <a:extLst>
              <a:ext uri="{FF2B5EF4-FFF2-40B4-BE49-F238E27FC236}">
                <a16:creationId xmlns:a16="http://schemas.microsoft.com/office/drawing/2014/main" id="{AB721D1C-0C82-A091-B074-4B681B027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54D37-9C14-E1B9-B67A-E1B738E2C180}"/>
              </a:ext>
            </a:extLst>
          </p:cNvPr>
          <p:cNvSpPr>
            <a:spLocks noGrp="1"/>
          </p:cNvSpPr>
          <p:nvPr>
            <p:ph type="sldNum" sz="quarter" idx="12"/>
          </p:nvPr>
        </p:nvSpPr>
        <p:spPr/>
        <p:txBody>
          <a:bodyPr/>
          <a:lstStyle/>
          <a:p>
            <a:fld id="{99987AED-5BAC-4F01-9D6B-F59272ED66C1}" type="slidenum">
              <a:rPr lang="en-US" smtClean="0"/>
              <a:t>‹#›</a:t>
            </a:fld>
            <a:endParaRPr lang="en-US"/>
          </a:p>
        </p:txBody>
      </p:sp>
    </p:spTree>
    <p:extLst>
      <p:ext uri="{BB962C8B-B14F-4D97-AF65-F5344CB8AC3E}">
        <p14:creationId xmlns:p14="http://schemas.microsoft.com/office/powerpoint/2010/main" val="121484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3AC0-4FD2-5BFB-71F3-83581985AB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632818-EE3E-4EBC-9FD0-7718751D3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C8B592-DE50-4F4C-F0BF-46BD2F370F01}"/>
              </a:ext>
            </a:extLst>
          </p:cNvPr>
          <p:cNvSpPr>
            <a:spLocks noGrp="1"/>
          </p:cNvSpPr>
          <p:nvPr>
            <p:ph type="dt" sz="half" idx="10"/>
          </p:nvPr>
        </p:nvSpPr>
        <p:spPr/>
        <p:txBody>
          <a:bodyPr/>
          <a:lstStyle/>
          <a:p>
            <a:fld id="{5F822396-DEC0-4C65-A407-5B687737C7F1}" type="datetimeFigureOut">
              <a:rPr lang="en-US" smtClean="0"/>
              <a:t>1/14/2025</a:t>
            </a:fld>
            <a:endParaRPr lang="en-US"/>
          </a:p>
        </p:txBody>
      </p:sp>
      <p:sp>
        <p:nvSpPr>
          <p:cNvPr id="5" name="Footer Placeholder 4">
            <a:extLst>
              <a:ext uri="{FF2B5EF4-FFF2-40B4-BE49-F238E27FC236}">
                <a16:creationId xmlns:a16="http://schemas.microsoft.com/office/drawing/2014/main" id="{76FE6814-8C5E-8BFC-D5D6-4693B589C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56B26A-3164-F9E7-6393-696659FFD717}"/>
              </a:ext>
            </a:extLst>
          </p:cNvPr>
          <p:cNvSpPr>
            <a:spLocks noGrp="1"/>
          </p:cNvSpPr>
          <p:nvPr>
            <p:ph type="sldNum" sz="quarter" idx="12"/>
          </p:nvPr>
        </p:nvSpPr>
        <p:spPr/>
        <p:txBody>
          <a:bodyPr/>
          <a:lstStyle/>
          <a:p>
            <a:fld id="{99987AED-5BAC-4F01-9D6B-F59272ED66C1}" type="slidenum">
              <a:rPr lang="en-US" smtClean="0"/>
              <a:t>‹#›</a:t>
            </a:fld>
            <a:endParaRPr lang="en-US"/>
          </a:p>
        </p:txBody>
      </p:sp>
    </p:spTree>
    <p:extLst>
      <p:ext uri="{BB962C8B-B14F-4D97-AF65-F5344CB8AC3E}">
        <p14:creationId xmlns:p14="http://schemas.microsoft.com/office/powerpoint/2010/main" val="370721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4D4D2-2DF7-C056-5181-096310C5DC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182651-075B-D6CC-7FC7-5292B333B8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D37040-FFD3-6B3E-220D-A95219E2BA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7913B8-80DC-5869-15B9-B466F706DC7D}"/>
              </a:ext>
            </a:extLst>
          </p:cNvPr>
          <p:cNvSpPr>
            <a:spLocks noGrp="1"/>
          </p:cNvSpPr>
          <p:nvPr>
            <p:ph type="dt" sz="half" idx="10"/>
          </p:nvPr>
        </p:nvSpPr>
        <p:spPr/>
        <p:txBody>
          <a:bodyPr/>
          <a:lstStyle/>
          <a:p>
            <a:fld id="{5F822396-DEC0-4C65-A407-5B687737C7F1}" type="datetimeFigureOut">
              <a:rPr lang="en-US" smtClean="0"/>
              <a:t>1/14/2025</a:t>
            </a:fld>
            <a:endParaRPr lang="en-US"/>
          </a:p>
        </p:txBody>
      </p:sp>
      <p:sp>
        <p:nvSpPr>
          <p:cNvPr id="6" name="Footer Placeholder 5">
            <a:extLst>
              <a:ext uri="{FF2B5EF4-FFF2-40B4-BE49-F238E27FC236}">
                <a16:creationId xmlns:a16="http://schemas.microsoft.com/office/drawing/2014/main" id="{278EE42A-7601-6117-A89F-29C51FB51A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D0AF82-3215-8690-630A-A0190CCA5EAF}"/>
              </a:ext>
            </a:extLst>
          </p:cNvPr>
          <p:cNvSpPr>
            <a:spLocks noGrp="1"/>
          </p:cNvSpPr>
          <p:nvPr>
            <p:ph type="sldNum" sz="quarter" idx="12"/>
          </p:nvPr>
        </p:nvSpPr>
        <p:spPr/>
        <p:txBody>
          <a:bodyPr/>
          <a:lstStyle/>
          <a:p>
            <a:fld id="{99987AED-5BAC-4F01-9D6B-F59272ED66C1}" type="slidenum">
              <a:rPr lang="en-US" smtClean="0"/>
              <a:t>‹#›</a:t>
            </a:fld>
            <a:endParaRPr lang="en-US"/>
          </a:p>
        </p:txBody>
      </p:sp>
    </p:spTree>
    <p:extLst>
      <p:ext uri="{BB962C8B-B14F-4D97-AF65-F5344CB8AC3E}">
        <p14:creationId xmlns:p14="http://schemas.microsoft.com/office/powerpoint/2010/main" val="1008796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65533-9502-E75F-17FA-B5D2CDBD7A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124C6C-0CC9-6773-F993-0D8D0870E4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92DF34-923A-F011-86BB-046893B05D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1079DC-1E09-B375-4258-19877F4D43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2E4FD7-BD1F-3990-007A-29AE826380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DE0634-22D3-9161-030A-BA26FC146DCF}"/>
              </a:ext>
            </a:extLst>
          </p:cNvPr>
          <p:cNvSpPr>
            <a:spLocks noGrp="1"/>
          </p:cNvSpPr>
          <p:nvPr>
            <p:ph type="dt" sz="half" idx="10"/>
          </p:nvPr>
        </p:nvSpPr>
        <p:spPr/>
        <p:txBody>
          <a:bodyPr/>
          <a:lstStyle/>
          <a:p>
            <a:fld id="{5F822396-DEC0-4C65-A407-5B687737C7F1}" type="datetimeFigureOut">
              <a:rPr lang="en-US" smtClean="0"/>
              <a:t>1/14/2025</a:t>
            </a:fld>
            <a:endParaRPr lang="en-US"/>
          </a:p>
        </p:txBody>
      </p:sp>
      <p:sp>
        <p:nvSpPr>
          <p:cNvPr id="8" name="Footer Placeholder 7">
            <a:extLst>
              <a:ext uri="{FF2B5EF4-FFF2-40B4-BE49-F238E27FC236}">
                <a16:creationId xmlns:a16="http://schemas.microsoft.com/office/drawing/2014/main" id="{CA2437BC-70BF-1478-89C8-C381106CD8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502C7E-F1B3-C33D-6F7A-775A5F18A2E7}"/>
              </a:ext>
            </a:extLst>
          </p:cNvPr>
          <p:cNvSpPr>
            <a:spLocks noGrp="1"/>
          </p:cNvSpPr>
          <p:nvPr>
            <p:ph type="sldNum" sz="quarter" idx="12"/>
          </p:nvPr>
        </p:nvSpPr>
        <p:spPr/>
        <p:txBody>
          <a:bodyPr/>
          <a:lstStyle/>
          <a:p>
            <a:fld id="{99987AED-5BAC-4F01-9D6B-F59272ED66C1}" type="slidenum">
              <a:rPr lang="en-US" smtClean="0"/>
              <a:t>‹#›</a:t>
            </a:fld>
            <a:endParaRPr lang="en-US"/>
          </a:p>
        </p:txBody>
      </p:sp>
    </p:spTree>
    <p:extLst>
      <p:ext uri="{BB962C8B-B14F-4D97-AF65-F5344CB8AC3E}">
        <p14:creationId xmlns:p14="http://schemas.microsoft.com/office/powerpoint/2010/main" val="61298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8828-365F-CBFA-4CAC-439DBEA1FB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65BA52-BC27-AE6F-1BA3-940C5FA4140A}"/>
              </a:ext>
            </a:extLst>
          </p:cNvPr>
          <p:cNvSpPr>
            <a:spLocks noGrp="1"/>
          </p:cNvSpPr>
          <p:nvPr>
            <p:ph type="dt" sz="half" idx="10"/>
          </p:nvPr>
        </p:nvSpPr>
        <p:spPr/>
        <p:txBody>
          <a:bodyPr/>
          <a:lstStyle/>
          <a:p>
            <a:fld id="{5F822396-DEC0-4C65-A407-5B687737C7F1}" type="datetimeFigureOut">
              <a:rPr lang="en-US" smtClean="0"/>
              <a:t>1/14/2025</a:t>
            </a:fld>
            <a:endParaRPr lang="en-US"/>
          </a:p>
        </p:txBody>
      </p:sp>
      <p:sp>
        <p:nvSpPr>
          <p:cNvPr id="4" name="Footer Placeholder 3">
            <a:extLst>
              <a:ext uri="{FF2B5EF4-FFF2-40B4-BE49-F238E27FC236}">
                <a16:creationId xmlns:a16="http://schemas.microsoft.com/office/drawing/2014/main" id="{F64CEBAA-782C-52C5-28D4-5E870D19F6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F46841-42C9-1B6B-4B34-C6128194E7B7}"/>
              </a:ext>
            </a:extLst>
          </p:cNvPr>
          <p:cNvSpPr>
            <a:spLocks noGrp="1"/>
          </p:cNvSpPr>
          <p:nvPr>
            <p:ph type="sldNum" sz="quarter" idx="12"/>
          </p:nvPr>
        </p:nvSpPr>
        <p:spPr/>
        <p:txBody>
          <a:bodyPr/>
          <a:lstStyle/>
          <a:p>
            <a:fld id="{99987AED-5BAC-4F01-9D6B-F59272ED66C1}" type="slidenum">
              <a:rPr lang="en-US" smtClean="0"/>
              <a:t>‹#›</a:t>
            </a:fld>
            <a:endParaRPr lang="en-US"/>
          </a:p>
        </p:txBody>
      </p:sp>
    </p:spTree>
    <p:extLst>
      <p:ext uri="{BB962C8B-B14F-4D97-AF65-F5344CB8AC3E}">
        <p14:creationId xmlns:p14="http://schemas.microsoft.com/office/powerpoint/2010/main" val="1165541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9A4570-0DB6-25D9-B396-EC50CC275A73}"/>
              </a:ext>
            </a:extLst>
          </p:cNvPr>
          <p:cNvSpPr>
            <a:spLocks noGrp="1"/>
          </p:cNvSpPr>
          <p:nvPr>
            <p:ph type="dt" sz="half" idx="10"/>
          </p:nvPr>
        </p:nvSpPr>
        <p:spPr/>
        <p:txBody>
          <a:bodyPr/>
          <a:lstStyle/>
          <a:p>
            <a:fld id="{5F822396-DEC0-4C65-A407-5B687737C7F1}" type="datetimeFigureOut">
              <a:rPr lang="en-US" smtClean="0"/>
              <a:t>1/14/2025</a:t>
            </a:fld>
            <a:endParaRPr lang="en-US"/>
          </a:p>
        </p:txBody>
      </p:sp>
      <p:sp>
        <p:nvSpPr>
          <p:cNvPr id="3" name="Footer Placeholder 2">
            <a:extLst>
              <a:ext uri="{FF2B5EF4-FFF2-40B4-BE49-F238E27FC236}">
                <a16:creationId xmlns:a16="http://schemas.microsoft.com/office/drawing/2014/main" id="{295531D5-CB82-B695-F510-ECCF6F4969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EE4135-676D-58A7-25C3-E5C66FF1E9B3}"/>
              </a:ext>
            </a:extLst>
          </p:cNvPr>
          <p:cNvSpPr>
            <a:spLocks noGrp="1"/>
          </p:cNvSpPr>
          <p:nvPr>
            <p:ph type="sldNum" sz="quarter" idx="12"/>
          </p:nvPr>
        </p:nvSpPr>
        <p:spPr/>
        <p:txBody>
          <a:bodyPr/>
          <a:lstStyle/>
          <a:p>
            <a:fld id="{99987AED-5BAC-4F01-9D6B-F59272ED66C1}" type="slidenum">
              <a:rPr lang="en-US" smtClean="0"/>
              <a:t>‹#›</a:t>
            </a:fld>
            <a:endParaRPr lang="en-US"/>
          </a:p>
        </p:txBody>
      </p:sp>
    </p:spTree>
    <p:extLst>
      <p:ext uri="{BB962C8B-B14F-4D97-AF65-F5344CB8AC3E}">
        <p14:creationId xmlns:p14="http://schemas.microsoft.com/office/powerpoint/2010/main" val="2000442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4BD8F-9DB0-C51C-8568-4C1ECBEA43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D30D54-413E-DC9E-7888-84E8D7B9A8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8A0B96-6D79-22FA-9060-94ABC43BC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F1A109-1B2C-3F4B-BD1B-7622BC1D96EC}"/>
              </a:ext>
            </a:extLst>
          </p:cNvPr>
          <p:cNvSpPr>
            <a:spLocks noGrp="1"/>
          </p:cNvSpPr>
          <p:nvPr>
            <p:ph type="dt" sz="half" idx="10"/>
          </p:nvPr>
        </p:nvSpPr>
        <p:spPr/>
        <p:txBody>
          <a:bodyPr/>
          <a:lstStyle/>
          <a:p>
            <a:fld id="{5F822396-DEC0-4C65-A407-5B687737C7F1}" type="datetimeFigureOut">
              <a:rPr lang="en-US" smtClean="0"/>
              <a:t>1/14/2025</a:t>
            </a:fld>
            <a:endParaRPr lang="en-US"/>
          </a:p>
        </p:txBody>
      </p:sp>
      <p:sp>
        <p:nvSpPr>
          <p:cNvPr id="6" name="Footer Placeholder 5">
            <a:extLst>
              <a:ext uri="{FF2B5EF4-FFF2-40B4-BE49-F238E27FC236}">
                <a16:creationId xmlns:a16="http://schemas.microsoft.com/office/drawing/2014/main" id="{BBB6A649-DE32-EC38-DFE2-72A49226CF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0F323-DEDD-343B-7E72-948165F257C5}"/>
              </a:ext>
            </a:extLst>
          </p:cNvPr>
          <p:cNvSpPr>
            <a:spLocks noGrp="1"/>
          </p:cNvSpPr>
          <p:nvPr>
            <p:ph type="sldNum" sz="quarter" idx="12"/>
          </p:nvPr>
        </p:nvSpPr>
        <p:spPr/>
        <p:txBody>
          <a:bodyPr/>
          <a:lstStyle/>
          <a:p>
            <a:fld id="{99987AED-5BAC-4F01-9D6B-F59272ED66C1}" type="slidenum">
              <a:rPr lang="en-US" smtClean="0"/>
              <a:t>‹#›</a:t>
            </a:fld>
            <a:endParaRPr lang="en-US"/>
          </a:p>
        </p:txBody>
      </p:sp>
    </p:spTree>
    <p:extLst>
      <p:ext uri="{BB962C8B-B14F-4D97-AF65-F5344CB8AC3E}">
        <p14:creationId xmlns:p14="http://schemas.microsoft.com/office/powerpoint/2010/main" val="39650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F2A0B-C03A-E1E6-7EA4-2CA317C220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0FA0AF-8A0B-6146-10CD-67A6525272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9D7F89-6CAF-B9A9-DECA-33888625E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4D2E48-38E5-F4C6-D225-02BFF96A01D6}"/>
              </a:ext>
            </a:extLst>
          </p:cNvPr>
          <p:cNvSpPr>
            <a:spLocks noGrp="1"/>
          </p:cNvSpPr>
          <p:nvPr>
            <p:ph type="dt" sz="half" idx="10"/>
          </p:nvPr>
        </p:nvSpPr>
        <p:spPr/>
        <p:txBody>
          <a:bodyPr/>
          <a:lstStyle/>
          <a:p>
            <a:fld id="{5F822396-DEC0-4C65-A407-5B687737C7F1}" type="datetimeFigureOut">
              <a:rPr lang="en-US" smtClean="0"/>
              <a:t>1/14/2025</a:t>
            </a:fld>
            <a:endParaRPr lang="en-US"/>
          </a:p>
        </p:txBody>
      </p:sp>
      <p:sp>
        <p:nvSpPr>
          <p:cNvPr id="6" name="Footer Placeholder 5">
            <a:extLst>
              <a:ext uri="{FF2B5EF4-FFF2-40B4-BE49-F238E27FC236}">
                <a16:creationId xmlns:a16="http://schemas.microsoft.com/office/drawing/2014/main" id="{97D503FE-E20F-672B-5083-C0BECA62AF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13EFDC-92A3-28CA-F5E6-498886B849A2}"/>
              </a:ext>
            </a:extLst>
          </p:cNvPr>
          <p:cNvSpPr>
            <a:spLocks noGrp="1"/>
          </p:cNvSpPr>
          <p:nvPr>
            <p:ph type="sldNum" sz="quarter" idx="12"/>
          </p:nvPr>
        </p:nvSpPr>
        <p:spPr/>
        <p:txBody>
          <a:bodyPr/>
          <a:lstStyle/>
          <a:p>
            <a:fld id="{99987AED-5BAC-4F01-9D6B-F59272ED66C1}" type="slidenum">
              <a:rPr lang="en-US" smtClean="0"/>
              <a:t>‹#›</a:t>
            </a:fld>
            <a:endParaRPr lang="en-US"/>
          </a:p>
        </p:txBody>
      </p:sp>
    </p:spTree>
    <p:extLst>
      <p:ext uri="{BB962C8B-B14F-4D97-AF65-F5344CB8AC3E}">
        <p14:creationId xmlns:p14="http://schemas.microsoft.com/office/powerpoint/2010/main" val="2337800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A3353F-EF87-89E0-CCC2-EFE336EEB6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4D5293-A2BC-C930-1BB5-D267A831DB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8E4F8-6184-BB07-078D-0E423A1C44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22396-DEC0-4C65-A407-5B687737C7F1}" type="datetimeFigureOut">
              <a:rPr lang="en-US" smtClean="0"/>
              <a:t>1/14/2025</a:t>
            </a:fld>
            <a:endParaRPr lang="en-US"/>
          </a:p>
        </p:txBody>
      </p:sp>
      <p:sp>
        <p:nvSpPr>
          <p:cNvPr id="5" name="Footer Placeholder 4">
            <a:extLst>
              <a:ext uri="{FF2B5EF4-FFF2-40B4-BE49-F238E27FC236}">
                <a16:creationId xmlns:a16="http://schemas.microsoft.com/office/drawing/2014/main" id="{71E5B57A-76E0-8A93-500B-50012A981E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B52C72-8795-B21C-7461-E0D486AA7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87AED-5BAC-4F01-9D6B-F59272ED66C1}" type="slidenum">
              <a:rPr lang="en-US" smtClean="0"/>
              <a:t>‹#›</a:t>
            </a:fld>
            <a:endParaRPr lang="en-US"/>
          </a:p>
        </p:txBody>
      </p:sp>
    </p:spTree>
    <p:extLst>
      <p:ext uri="{BB962C8B-B14F-4D97-AF65-F5344CB8AC3E}">
        <p14:creationId xmlns:p14="http://schemas.microsoft.com/office/powerpoint/2010/main" val="3876673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colepjpac.com/wp-content/uploads/2024/09/240831-PJ-PAC-Budget-2024-2025.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A9E928-BB29-C547-BB39-6E6D5EBEABBF}"/>
              </a:ext>
            </a:extLst>
          </p:cNvPr>
          <p:cNvSpPr>
            <a:spLocks noGrp="1"/>
          </p:cNvSpPr>
          <p:nvPr>
            <p:ph type="subTitle" idx="1"/>
          </p:nvPr>
        </p:nvSpPr>
        <p:spPr>
          <a:xfrm>
            <a:off x="1524000" y="4895849"/>
            <a:ext cx="9144000" cy="990601"/>
          </a:xfrm>
        </p:spPr>
        <p:txBody>
          <a:bodyPr>
            <a:normAutofit fontScale="92500" lnSpcReduction="10000"/>
          </a:bodyPr>
          <a:lstStyle/>
          <a:p>
            <a:r>
              <a:rPr lang="en-US" sz="4000" b="1" dirty="0"/>
              <a:t>PJ PARENTS MEETING</a:t>
            </a:r>
          </a:p>
          <a:p>
            <a:r>
              <a:rPr lang="en-US" sz="2600" b="1" dirty="0"/>
              <a:t>January 15</a:t>
            </a:r>
            <a:r>
              <a:rPr lang="en-US" sz="2600" b="1" baseline="30000" dirty="0"/>
              <a:t>th </a:t>
            </a:r>
            <a:r>
              <a:rPr lang="en-US" sz="2600" b="1" dirty="0"/>
              <a:t>2025 (6-8pm)</a:t>
            </a:r>
          </a:p>
        </p:txBody>
      </p:sp>
      <p:pic>
        <p:nvPicPr>
          <p:cNvPr id="5" name="Picture 4">
            <a:extLst>
              <a:ext uri="{FF2B5EF4-FFF2-40B4-BE49-F238E27FC236}">
                <a16:creationId xmlns:a16="http://schemas.microsoft.com/office/drawing/2014/main" id="{AC7D9F53-1172-678A-3A89-BAA79D652CD8}"/>
              </a:ext>
            </a:extLst>
          </p:cNvPr>
          <p:cNvPicPr>
            <a:picLocks noChangeAspect="1"/>
          </p:cNvPicPr>
          <p:nvPr/>
        </p:nvPicPr>
        <p:blipFill>
          <a:blip r:embed="rId2"/>
          <a:stretch>
            <a:fillRect/>
          </a:stretch>
        </p:blipFill>
        <p:spPr>
          <a:xfrm>
            <a:off x="4128364" y="899159"/>
            <a:ext cx="3611336" cy="3597339"/>
          </a:xfrm>
          <a:prstGeom prst="rect">
            <a:avLst/>
          </a:prstGeom>
        </p:spPr>
      </p:pic>
    </p:spTree>
    <p:extLst>
      <p:ext uri="{BB962C8B-B14F-4D97-AF65-F5344CB8AC3E}">
        <p14:creationId xmlns:p14="http://schemas.microsoft.com/office/powerpoint/2010/main" val="407517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A346BF-2A68-841E-0ADF-64572237E064}"/>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100" kern="1200" dirty="0">
                <a:solidFill>
                  <a:schemeClr val="tx1"/>
                </a:solidFill>
                <a:effectLst/>
                <a:latin typeface="+mj-lt"/>
                <a:ea typeface="+mj-ea"/>
                <a:cs typeface="+mj-cs"/>
              </a:rPr>
              <a:t>Volunteers and Budget Implications</a:t>
            </a:r>
            <a:endParaRPr lang="en-US" sz="5100" kern="1200" dirty="0">
              <a:solidFill>
                <a:schemeClr val="tx1"/>
              </a:solidFill>
              <a:latin typeface="+mj-lt"/>
              <a:ea typeface="+mj-ea"/>
              <a:cs typeface="+mj-cs"/>
            </a:endParaRP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board with black text and red apple&#10;&#10;Description automatically generated">
            <a:extLst>
              <a:ext uri="{FF2B5EF4-FFF2-40B4-BE49-F238E27FC236}">
                <a16:creationId xmlns:a16="http://schemas.microsoft.com/office/drawing/2014/main" id="{0D2BD917-BFA1-9B09-A8D1-C93E9107E880}"/>
              </a:ext>
            </a:extLst>
          </p:cNvPr>
          <p:cNvPicPr>
            <a:picLocks noChangeAspect="1"/>
          </p:cNvPicPr>
          <p:nvPr/>
        </p:nvPicPr>
        <p:blipFill>
          <a:blip r:embed="rId2"/>
          <a:stretch>
            <a:fillRect/>
          </a:stretch>
        </p:blipFill>
        <p:spPr>
          <a:xfrm>
            <a:off x="5797827" y="1451183"/>
            <a:ext cx="4898268" cy="3575735"/>
          </a:xfrm>
          <a:prstGeom prst="rect">
            <a:avLst/>
          </a:prstGeom>
        </p:spPr>
      </p:pic>
    </p:spTree>
    <p:extLst>
      <p:ext uri="{BB962C8B-B14F-4D97-AF65-F5344CB8AC3E}">
        <p14:creationId xmlns:p14="http://schemas.microsoft.com/office/powerpoint/2010/main" val="2448952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CAD8D-127D-1626-7422-BB384DA0F40F}"/>
              </a:ext>
            </a:extLst>
          </p:cNvPr>
          <p:cNvSpPr>
            <a:spLocks noGrp="1"/>
          </p:cNvSpPr>
          <p:nvPr>
            <p:ph type="title"/>
          </p:nvPr>
        </p:nvSpPr>
        <p:spPr>
          <a:xfrm>
            <a:off x="2831546" y="2680137"/>
            <a:ext cx="7193724" cy="1325563"/>
          </a:xfrm>
        </p:spPr>
        <p:txBody>
          <a:bodyPr>
            <a:normAutofit fontScale="90000"/>
          </a:bodyPr>
          <a:lstStyle/>
          <a:p>
            <a:pPr algn="ctr"/>
            <a:r>
              <a:rPr lang="en-US" dirty="0"/>
              <a:t>Adjournment</a:t>
            </a:r>
            <a:br>
              <a:rPr lang="en-US" dirty="0"/>
            </a:br>
            <a:br>
              <a:rPr lang="en-US" dirty="0"/>
            </a:br>
            <a:r>
              <a:rPr lang="en-US" sz="2200" dirty="0"/>
              <a:t>Next PJ Parents Meeting on Feb. 13 (6-8pm) Virtual only</a:t>
            </a:r>
            <a:br>
              <a:rPr lang="en-US" sz="2200" dirty="0"/>
            </a:br>
            <a:br>
              <a:rPr lang="en-US" sz="2200" dirty="0"/>
            </a:br>
            <a:r>
              <a:rPr lang="en-US" sz="2200" b="1" dirty="0">
                <a:solidFill>
                  <a:schemeClr val="accent1"/>
                </a:solidFill>
              </a:rPr>
              <a:t>ecolepjpac.com</a:t>
            </a:r>
            <a:br>
              <a:rPr lang="en-US" sz="2200" b="1" dirty="0">
                <a:solidFill>
                  <a:schemeClr val="accent1"/>
                </a:solidFill>
              </a:rPr>
            </a:br>
            <a:r>
              <a:rPr lang="en-US" sz="2200" b="1" dirty="0">
                <a:solidFill>
                  <a:schemeClr val="accent1"/>
                </a:solidFill>
              </a:rPr>
              <a:t>info@ecolepjpac.com</a:t>
            </a:r>
          </a:p>
        </p:txBody>
      </p:sp>
    </p:spTree>
    <p:extLst>
      <p:ext uri="{BB962C8B-B14F-4D97-AF65-F5344CB8AC3E}">
        <p14:creationId xmlns:p14="http://schemas.microsoft.com/office/powerpoint/2010/main" val="225836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DA3D4-5720-9C20-1557-3334D3CF1CBA}"/>
              </a:ext>
            </a:extLst>
          </p:cNvPr>
          <p:cNvSpPr>
            <a:spLocks noGrp="1"/>
          </p:cNvSpPr>
          <p:nvPr>
            <p:ph type="title"/>
          </p:nvPr>
        </p:nvSpPr>
        <p:spPr>
          <a:xfrm>
            <a:off x="838200" y="365125"/>
            <a:ext cx="10515600" cy="701675"/>
          </a:xfrm>
        </p:spPr>
        <p:txBody>
          <a:bodyPr>
            <a:normAutofit/>
          </a:bodyPr>
          <a:lstStyle/>
          <a:p>
            <a:r>
              <a:rPr lang="en-US" sz="2400" b="1" u="sng" dirty="0"/>
              <a:t>AGENDA</a:t>
            </a:r>
          </a:p>
        </p:txBody>
      </p:sp>
      <p:sp>
        <p:nvSpPr>
          <p:cNvPr id="3" name="Content Placeholder 2">
            <a:extLst>
              <a:ext uri="{FF2B5EF4-FFF2-40B4-BE49-F238E27FC236}">
                <a16:creationId xmlns:a16="http://schemas.microsoft.com/office/drawing/2014/main" id="{53AD604A-8177-C48A-1F38-449A057208E4}"/>
              </a:ext>
            </a:extLst>
          </p:cNvPr>
          <p:cNvSpPr>
            <a:spLocks noGrp="1"/>
          </p:cNvSpPr>
          <p:nvPr>
            <p:ph idx="1"/>
          </p:nvPr>
        </p:nvSpPr>
        <p:spPr>
          <a:xfrm>
            <a:off x="838200" y="866775"/>
            <a:ext cx="10515600" cy="5829299"/>
          </a:xfrm>
        </p:spPr>
        <p:txBody>
          <a:bodyPr>
            <a:normAutofit/>
          </a:bodyPr>
          <a:lstStyle/>
          <a:p>
            <a:pPr marL="0" marR="0" indent="0">
              <a:lnSpc>
                <a:spcPct val="107000"/>
              </a:lnSpc>
              <a:spcBef>
                <a:spcPts val="0"/>
              </a:spcBef>
              <a:spcAft>
                <a:spcPts val="0"/>
              </a:spcAft>
              <a:buNone/>
            </a:pPr>
            <a:r>
              <a:rPr lang="en-GB" sz="1200" dirty="0">
                <a:solidFill>
                  <a:srgbClr val="000000"/>
                </a:solidFill>
                <a:effectLst/>
                <a:latin typeface="Calibri" panose="020F0502020204030204" pitchFamily="34" charset="0"/>
                <a:ea typeface="Quattrocento Sans" panose="020B0502050000020003"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AutoNum type="arabicPeriod"/>
            </a:pPr>
            <a:r>
              <a:rPr lang="en-GB" sz="1400" b="1" dirty="0">
                <a:solidFill>
                  <a:srgbClr val="000000"/>
                </a:solidFill>
                <a:effectLst/>
                <a:latin typeface="Calibri" panose="020F0502020204030204" pitchFamily="34" charset="0"/>
                <a:ea typeface="Quattrocento Sans" panose="020B0502050000020003" pitchFamily="34" charset="0"/>
                <a:cs typeface="Calibri" panose="020F0502020204030204" pitchFamily="34" charset="0"/>
              </a:rPr>
              <a:t>Welcome and call to order:</a:t>
            </a:r>
            <a:r>
              <a:rPr lang="en-GB" sz="1400" dirty="0">
                <a:solidFill>
                  <a:srgbClr val="000000"/>
                </a:solidFill>
                <a:effectLst/>
                <a:latin typeface="Calibri" panose="020F0502020204030204" pitchFamily="34" charset="0"/>
                <a:ea typeface="Quattrocento Sans" panose="020B0502050000020003" pitchFamily="34" charset="0"/>
                <a:cs typeface="Calibri" panose="020F0502020204030204" pitchFamily="34" charset="0"/>
              </a:rPr>
              <a:t> Claudia Chavez and Barry Nguyen</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0"/>
              </a:spcAft>
              <a:buAutoNum type="arabicPeriod"/>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AutoNum type="arabicPeriod"/>
            </a:pPr>
            <a:r>
              <a:rPr lang="en-GB"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Approval of last meeting minutes (Nov 7 2024)</a:t>
            </a:r>
            <a:endParaRPr lang="en-US" sz="1400" b="1" dirty="0">
              <a:solidFill>
                <a:srgbClr val="000000"/>
              </a:solidFill>
              <a:effectLst/>
              <a:latin typeface="Calibri" panose="020F0502020204030204" pitchFamily="34" charset="0"/>
              <a:ea typeface="Calibri" panose="020F0502020204030204" pitchFamily="34" charset="0"/>
            </a:endParaRPr>
          </a:p>
          <a:p>
            <a:pPr marL="0" marR="1132205" indent="0">
              <a:lnSpc>
                <a:spcPct val="107000"/>
              </a:lnSpc>
              <a:spcBef>
                <a:spcPts val="0"/>
              </a:spcBef>
              <a:spcAft>
                <a:spcPts val="0"/>
              </a:spcAft>
              <a:buNone/>
            </a:pP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0" marR="1132205" lvl="0" indent="0">
              <a:lnSpc>
                <a:spcPct val="107000"/>
              </a:lnSpc>
              <a:spcBef>
                <a:spcPts val="0"/>
              </a:spcBef>
              <a:spcAft>
                <a:spcPts val="0"/>
              </a:spcAft>
              <a:buNone/>
            </a:pPr>
            <a:r>
              <a:rPr lang="en-GB" sz="1400" b="1" dirty="0">
                <a:latin typeface="Calibri" panose="020F0502020204030204" pitchFamily="34" charset="0"/>
                <a:ea typeface="Calibri" panose="020F0502020204030204" pitchFamily="34" charset="0"/>
                <a:cs typeface="Calibri" panose="020F0502020204030204" pitchFamily="34" charset="0"/>
              </a:rPr>
              <a:t>3. Land Acknowledgement</a:t>
            </a:r>
          </a:p>
          <a:p>
            <a:pPr marL="0" marR="1132205" lvl="0" indent="0">
              <a:lnSpc>
                <a:spcPct val="107000"/>
              </a:lnSpc>
              <a:spcBef>
                <a:spcPts val="0"/>
              </a:spcBef>
              <a:spcAft>
                <a:spcPts val="0"/>
              </a:spcAft>
              <a:buNone/>
            </a:pPr>
            <a:endParaRPr lang="en-GB" sz="1400" b="1" dirty="0">
              <a:latin typeface="Calibri" panose="020F0502020204030204" pitchFamily="34" charset="0"/>
              <a:ea typeface="Calibri" panose="020F0502020204030204" pitchFamily="34" charset="0"/>
              <a:cs typeface="Calibri" panose="020F0502020204030204" pitchFamily="34" charset="0"/>
            </a:endParaRPr>
          </a:p>
          <a:p>
            <a:pPr marL="0" marR="1132205" lvl="0" indent="0">
              <a:lnSpc>
                <a:spcPct val="107000"/>
              </a:lnSpc>
              <a:spcBef>
                <a:spcPts val="0"/>
              </a:spcBef>
              <a:spcAft>
                <a:spcPts val="0"/>
              </a:spcAft>
              <a:buNone/>
            </a:pPr>
            <a:r>
              <a:rPr lang="en-GB" sz="1400" b="1" dirty="0">
                <a:latin typeface="Calibri" panose="020F0502020204030204" pitchFamily="34" charset="0"/>
                <a:ea typeface="Calibri" panose="020F0502020204030204" pitchFamily="34" charset="0"/>
                <a:cs typeface="Calibri" panose="020F0502020204030204" pitchFamily="34" charset="0"/>
              </a:rPr>
              <a:t>4. AI in schools </a:t>
            </a:r>
            <a:r>
              <a:rPr lang="en-GB" sz="1400" dirty="0">
                <a:latin typeface="Calibri" panose="020F0502020204030204" pitchFamily="34" charset="0"/>
                <a:ea typeface="Calibri" panose="020F0502020204030204" pitchFamily="34" charset="0"/>
                <a:cs typeface="Calibri" panose="020F0502020204030204" pitchFamily="34" charset="0"/>
              </a:rPr>
              <a:t>(Ms. Cari Wilson)</a:t>
            </a:r>
          </a:p>
          <a:p>
            <a:pPr marL="0" marR="1132205" lvl="0" indent="0">
              <a:lnSpc>
                <a:spcPct val="107000"/>
              </a:lnSpc>
              <a:spcBef>
                <a:spcPts val="0"/>
              </a:spcBef>
              <a:spcAft>
                <a:spcPts val="0"/>
              </a:spcAft>
              <a:buNone/>
            </a:pP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b="1"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0" marR="1132205" lvl="0" indent="0">
              <a:lnSpc>
                <a:spcPct val="107000"/>
              </a:lnSpc>
              <a:spcBef>
                <a:spcPts val="0"/>
              </a:spcBef>
              <a:spcAft>
                <a:spcPts val="0"/>
              </a:spcAft>
              <a:buNone/>
            </a:pPr>
            <a:r>
              <a:rPr lang="fr-FR" sz="1400" b="1" dirty="0">
                <a:latin typeface="Calibri" panose="020F0502020204030204" pitchFamily="34" charset="0"/>
                <a:ea typeface="Calibri" panose="020F0502020204030204" pitchFamily="34" charset="0"/>
                <a:cs typeface="Calibri" panose="020F0502020204030204" pitchFamily="34" charset="0"/>
              </a:rPr>
              <a:t>5</a:t>
            </a:r>
            <a:r>
              <a:rPr lang="fr-FR" sz="1400" b="1" dirty="0">
                <a:effectLst/>
                <a:latin typeface="Calibri" panose="020F0502020204030204" pitchFamily="34" charset="0"/>
                <a:ea typeface="Calibri" panose="020F0502020204030204" pitchFamily="34" charset="0"/>
                <a:cs typeface="Calibri" panose="020F0502020204030204" pitchFamily="34" charset="0"/>
              </a:rPr>
              <a:t>. Principal ’s Report</a:t>
            </a:r>
            <a:r>
              <a:rPr lang="fr-FR" sz="1400" dirty="0">
                <a:effectLst/>
                <a:latin typeface="Calibri" panose="020F0502020204030204" pitchFamily="34" charset="0"/>
                <a:ea typeface="Calibri" panose="020F0502020204030204" pitchFamily="34" charset="0"/>
                <a:cs typeface="Calibri" panose="020F0502020204030204" pitchFamily="34" charset="0"/>
              </a:rPr>
              <a:t> (Mme. Tara Zielinski) </a:t>
            </a:r>
            <a:endParaRPr lang="en-US" sz="1400" dirty="0">
              <a:effectLst/>
              <a:latin typeface="Calibri" panose="020F0502020204030204" pitchFamily="34" charset="0"/>
              <a:ea typeface="Calibri" panose="020F0502020204030204" pitchFamily="34" charset="0"/>
            </a:endParaRPr>
          </a:p>
          <a:p>
            <a:pPr marL="0" marR="1132205" indent="0">
              <a:lnSpc>
                <a:spcPct val="107000"/>
              </a:lnSpc>
              <a:spcBef>
                <a:spcPts val="0"/>
              </a:spcBef>
              <a:spcAft>
                <a:spcPts val="0"/>
              </a:spcAft>
              <a:buNone/>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0" marR="1132205" lvl="0" indent="0">
              <a:lnSpc>
                <a:spcPct val="107000"/>
              </a:lnSpc>
              <a:spcBef>
                <a:spcPts val="0"/>
              </a:spcBef>
              <a:spcAft>
                <a:spcPts val="0"/>
              </a:spcAft>
              <a:buNone/>
            </a:pPr>
            <a:r>
              <a:rPr lang="en-GB" sz="1400" b="1" dirty="0">
                <a:latin typeface="Calibri" panose="020F0502020204030204" pitchFamily="34" charset="0"/>
                <a:ea typeface="Calibri" panose="020F0502020204030204" pitchFamily="34" charset="0"/>
                <a:cs typeface="Calibri" panose="020F0502020204030204" pitchFamily="34" charset="0"/>
              </a:rPr>
              <a:t>6</a:t>
            </a:r>
            <a:r>
              <a:rPr lang="en-GB" sz="1400" b="1" dirty="0">
                <a:effectLst/>
                <a:latin typeface="Calibri" panose="020F0502020204030204" pitchFamily="34" charset="0"/>
                <a:ea typeface="Calibri" panose="020F0502020204030204" pitchFamily="34" charset="0"/>
                <a:cs typeface="Calibri" panose="020F0502020204030204" pitchFamily="34" charset="0"/>
              </a:rPr>
              <a:t>. PAC Financial Update</a:t>
            </a:r>
            <a:endParaRPr lang="en-US" sz="1400" dirty="0">
              <a:effectLst/>
              <a:latin typeface="Calibri" panose="020F0502020204030204" pitchFamily="34" charset="0"/>
              <a:ea typeface="Calibri" panose="020F0502020204030204" pitchFamily="34" charset="0"/>
            </a:endParaRPr>
          </a:p>
          <a:p>
            <a:pPr marR="0" indent="0">
              <a:lnSpc>
                <a:spcPct val="107000"/>
              </a:lnSpc>
              <a:spcBef>
                <a:spcPts val="0"/>
              </a:spcBef>
              <a:spcAft>
                <a:spcPts val="0"/>
              </a:spcAft>
              <a:buNone/>
            </a:pP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0" marR="1132205" lvl="0" indent="0">
              <a:lnSpc>
                <a:spcPct val="107000"/>
              </a:lnSpc>
              <a:spcBef>
                <a:spcPts val="0"/>
              </a:spcBef>
              <a:spcAft>
                <a:spcPts val="0"/>
              </a:spcAft>
              <a:buNone/>
            </a:pPr>
            <a:r>
              <a:rPr lang="en-GB" sz="1400" b="1" dirty="0">
                <a:latin typeface="Calibri" panose="020F0502020204030204" pitchFamily="34" charset="0"/>
                <a:ea typeface="Calibri" panose="020F0502020204030204" pitchFamily="34" charset="0"/>
                <a:cs typeface="Calibri" panose="020F0502020204030204" pitchFamily="34" charset="0"/>
              </a:rPr>
              <a:t>7. PAC events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marL="0" marR="1132205" indent="0">
              <a:lnSpc>
                <a:spcPct val="107000"/>
              </a:lnSpc>
              <a:spcBef>
                <a:spcPts val="0"/>
              </a:spcBef>
              <a:spcAft>
                <a:spcPts val="0"/>
              </a:spcAft>
              <a:buNone/>
            </a:pP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0" marR="1132205" lvl="0" indent="0">
              <a:lnSpc>
                <a:spcPct val="107000"/>
              </a:lnSpc>
              <a:spcBef>
                <a:spcPts val="0"/>
              </a:spcBef>
              <a:spcAft>
                <a:spcPts val="0"/>
              </a:spcAft>
              <a:buNone/>
            </a:pPr>
            <a:r>
              <a:rPr lang="en-GB" sz="1400" b="1" dirty="0">
                <a:latin typeface="Calibri" panose="020F0502020204030204" pitchFamily="34" charset="0"/>
                <a:ea typeface="Calibri" panose="020F0502020204030204" pitchFamily="34" charset="0"/>
                <a:cs typeface="Calibri" panose="020F0502020204030204" pitchFamily="34" charset="0"/>
              </a:rPr>
              <a:t>8. </a:t>
            </a:r>
            <a:r>
              <a:rPr lang="en-GB" sz="1400" b="1" dirty="0">
                <a:effectLst/>
                <a:latin typeface="Calibri" panose="020F0502020204030204" pitchFamily="34" charset="0"/>
                <a:ea typeface="Calibri" panose="020F0502020204030204" pitchFamily="34" charset="0"/>
                <a:cs typeface="Calibri" panose="020F0502020204030204" pitchFamily="34" charset="0"/>
              </a:rPr>
              <a:t>Volunteers and Budget Implications</a:t>
            </a:r>
          </a:p>
          <a:p>
            <a:pPr marL="0" marR="1132205" lvl="0" indent="0">
              <a:lnSpc>
                <a:spcPct val="107000"/>
              </a:lnSpc>
              <a:spcBef>
                <a:spcPts val="0"/>
              </a:spcBef>
              <a:spcAft>
                <a:spcPts val="0"/>
              </a:spcAft>
              <a:buNone/>
            </a:pPr>
            <a:endParaRPr lang="en-US" sz="1400" dirty="0">
              <a:effectLst/>
              <a:latin typeface="Calibri" panose="020F0502020204030204" pitchFamily="34" charset="0"/>
              <a:ea typeface="Calibri" panose="020F0502020204030204" pitchFamily="34" charset="0"/>
            </a:endParaRPr>
          </a:p>
          <a:p>
            <a:pPr marL="0" marR="0" indent="0">
              <a:lnSpc>
                <a:spcPct val="107000"/>
              </a:lnSpc>
              <a:spcBef>
                <a:spcPts val="255"/>
              </a:spcBef>
              <a:spcAft>
                <a:spcPts val="0"/>
              </a:spcAft>
              <a:buNone/>
            </a:pPr>
            <a:r>
              <a:rPr lang="en-GB" sz="1400" b="1" dirty="0">
                <a:latin typeface="Calibri" panose="020F0502020204030204" pitchFamily="34" charset="0"/>
                <a:ea typeface="Calibri" panose="020F0502020204030204" pitchFamily="34" charset="0"/>
                <a:cs typeface="Calibri" panose="020F0502020204030204" pitchFamily="34" charset="0"/>
              </a:rPr>
              <a:t>9</a:t>
            </a:r>
            <a:r>
              <a:rPr lang="en-GB" sz="1400" b="1">
                <a:latin typeface="Calibri" panose="020F0502020204030204" pitchFamily="34" charset="0"/>
                <a:ea typeface="Calibri" panose="020F0502020204030204" pitchFamily="34" charset="0"/>
                <a:cs typeface="Calibri" panose="020F0502020204030204" pitchFamily="34" charset="0"/>
              </a:rPr>
              <a:t>.</a:t>
            </a:r>
            <a:r>
              <a:rPr lang="en-GB" sz="1400" b="1">
                <a:effectLst/>
                <a:latin typeface="Calibri" panose="020F0502020204030204" pitchFamily="34" charset="0"/>
                <a:ea typeface="Calibri" panose="020F0502020204030204" pitchFamily="34" charset="0"/>
                <a:cs typeface="Calibri" panose="020F0502020204030204" pitchFamily="34" charset="0"/>
              </a:rPr>
              <a:t> </a:t>
            </a:r>
            <a:r>
              <a:rPr lang="en-GB" sz="1400" b="1" dirty="0">
                <a:effectLst/>
                <a:latin typeface="Calibri" panose="020F0502020204030204" pitchFamily="34" charset="0"/>
                <a:ea typeface="Calibri" panose="020F0502020204030204" pitchFamily="34" charset="0"/>
                <a:cs typeface="Calibri" panose="020F0502020204030204" pitchFamily="34" charset="0"/>
              </a:rPr>
              <a:t>Adjournment</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255"/>
              </a:spcBef>
              <a:spcAft>
                <a:spcPts val="0"/>
              </a:spcAft>
              <a:buNone/>
            </a:pPr>
            <a:endParaRPr lang="en-GB" sz="1400" dirty="0">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255"/>
              </a:spcBef>
              <a:spcAft>
                <a:spcPts val="0"/>
              </a:spcAft>
              <a:buNone/>
            </a:pPr>
            <a:endParaRPr lang="en-US" dirty="0"/>
          </a:p>
        </p:txBody>
      </p:sp>
    </p:spTree>
    <p:extLst>
      <p:ext uri="{BB962C8B-B14F-4D97-AF65-F5344CB8AC3E}">
        <p14:creationId xmlns:p14="http://schemas.microsoft.com/office/powerpoint/2010/main" val="363501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88F7C5-C483-2011-9B1C-28D553EBAFC2}"/>
              </a:ext>
            </a:extLst>
          </p:cNvPr>
          <p:cNvSpPr>
            <a:spLocks noGrp="1"/>
          </p:cNvSpPr>
          <p:nvPr>
            <p:ph type="title"/>
          </p:nvPr>
        </p:nvSpPr>
        <p:spPr>
          <a:xfrm>
            <a:off x="640080" y="325369"/>
            <a:ext cx="4368602" cy="1956841"/>
          </a:xfrm>
        </p:spPr>
        <p:txBody>
          <a:bodyPr anchor="b">
            <a:normAutofit/>
          </a:bodyPr>
          <a:lstStyle/>
          <a:p>
            <a:r>
              <a:rPr lang="en-US" sz="4200" u="sng"/>
              <a:t>Land Acknowledgement</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6B2450-C9D0-62D9-36E3-AC965E79A126}"/>
              </a:ext>
            </a:extLst>
          </p:cNvPr>
          <p:cNvSpPr>
            <a:spLocks noGrp="1"/>
          </p:cNvSpPr>
          <p:nvPr>
            <p:ph idx="1"/>
          </p:nvPr>
        </p:nvSpPr>
        <p:spPr>
          <a:xfrm>
            <a:off x="640080" y="2872899"/>
            <a:ext cx="4243589" cy="3320668"/>
          </a:xfrm>
        </p:spPr>
        <p:txBody>
          <a:bodyPr>
            <a:normAutofit/>
          </a:bodyPr>
          <a:lstStyle/>
          <a:p>
            <a:pPr marL="0" indent="0">
              <a:buNone/>
            </a:pPr>
            <a:r>
              <a:rPr lang="en-US" sz="2000" b="0" i="0">
                <a:effectLst/>
                <a:latin typeface="Google Sans"/>
              </a:rPr>
              <a:t>We would like to begin this meeting by acknowledging that the land on which this meeting is being held is the unceded and traditional territories of the Squamish, Tsleil-Waututh and Musqueam indigenous nations.  We are grateful for the opportunity to live, learn, work and play on these ancestral lands as we continue to show our respect and acknowledgement for being on these territories. </a:t>
            </a:r>
            <a:endParaRPr lang="en-US" sz="2000"/>
          </a:p>
        </p:txBody>
      </p:sp>
      <p:pic>
        <p:nvPicPr>
          <p:cNvPr id="5" name="Picture 4" descr="A large city with a body of water and a ship in the distance&#10;&#10;Description automatically generated">
            <a:extLst>
              <a:ext uri="{FF2B5EF4-FFF2-40B4-BE49-F238E27FC236}">
                <a16:creationId xmlns:a16="http://schemas.microsoft.com/office/drawing/2014/main" id="{5D2B3897-1AA2-B4B8-AD97-0E21EDA271AE}"/>
              </a:ext>
            </a:extLst>
          </p:cNvPr>
          <p:cNvPicPr>
            <a:picLocks noChangeAspect="1"/>
          </p:cNvPicPr>
          <p:nvPr/>
        </p:nvPicPr>
        <p:blipFill>
          <a:blip r:embed="rId2"/>
          <a:srcRect l="37731" r="986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6070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CDE865-7A87-AAEE-F550-70B0C4BC1F48}"/>
              </a:ext>
            </a:extLst>
          </p:cNvPr>
          <p:cNvSpPr>
            <a:spLocks noGrp="1"/>
          </p:cNvSpPr>
          <p:nvPr>
            <p:ph type="title"/>
          </p:nvPr>
        </p:nvSpPr>
        <p:spPr>
          <a:xfrm>
            <a:off x="630936" y="640080"/>
            <a:ext cx="4818888" cy="1481328"/>
          </a:xfrm>
        </p:spPr>
        <p:txBody>
          <a:bodyPr anchor="b">
            <a:normAutofit/>
          </a:bodyPr>
          <a:lstStyle/>
          <a:p>
            <a:r>
              <a:rPr lang="en-US" sz="5400"/>
              <a:t>AI in Schools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7FD804-DF5F-8064-2458-F98960FF2AB2}"/>
              </a:ext>
            </a:extLst>
          </p:cNvPr>
          <p:cNvSpPr>
            <a:spLocks noGrp="1"/>
          </p:cNvSpPr>
          <p:nvPr>
            <p:ph idx="1"/>
          </p:nvPr>
        </p:nvSpPr>
        <p:spPr>
          <a:xfrm>
            <a:off x="630936" y="2660904"/>
            <a:ext cx="4818888" cy="3547872"/>
          </a:xfrm>
        </p:spPr>
        <p:txBody>
          <a:bodyPr anchor="t">
            <a:normAutofit/>
          </a:bodyPr>
          <a:lstStyle/>
          <a:p>
            <a:pPr marL="0" indent="0">
              <a:buNone/>
            </a:pPr>
            <a:r>
              <a:rPr lang="en-US" sz="1900" i="0">
                <a:effectLst/>
                <a:latin typeface="Roboto" panose="02000000000000000000" pitchFamily="2" charset="0"/>
              </a:rPr>
              <a:t>Ms. Cari Wilson is West Vancouver School District’s District VP of Innovation and Technology and brings a wealth of experience and expertise across many areas of technology and is a lead in this area in BC.  She also teaches a new AI course at UBC, titled, “AI in K-12 Education: Classroom of the Future”.  Please join us for this informative parent education session titled: “AI in Schools:  What West Vancouver is Doing and What You Need to Know as Parents in this Evolving Digital Era”</a:t>
            </a:r>
            <a:endParaRPr lang="en-US" sz="1900"/>
          </a:p>
        </p:txBody>
      </p:sp>
      <p:pic>
        <p:nvPicPr>
          <p:cNvPr id="5" name="Picture 4" descr="Close-up of a person writing on a notebook&#10;&#10;Description automatically generated">
            <a:extLst>
              <a:ext uri="{FF2B5EF4-FFF2-40B4-BE49-F238E27FC236}">
                <a16:creationId xmlns:a16="http://schemas.microsoft.com/office/drawing/2014/main" id="{AD37E5BF-F13F-204E-D441-DEC5E5A695E2}"/>
              </a:ext>
            </a:extLst>
          </p:cNvPr>
          <p:cNvPicPr>
            <a:picLocks noChangeAspect="1"/>
          </p:cNvPicPr>
          <p:nvPr/>
        </p:nvPicPr>
        <p:blipFill>
          <a:blip r:embed="rId2"/>
          <a:stretch>
            <a:fillRect/>
          </a:stretch>
        </p:blipFill>
        <p:spPr>
          <a:xfrm>
            <a:off x="6099048" y="1880018"/>
            <a:ext cx="5458968" cy="3097964"/>
          </a:xfrm>
          <a:prstGeom prst="rect">
            <a:avLst/>
          </a:prstGeom>
        </p:spPr>
      </p:pic>
    </p:spTree>
    <p:extLst>
      <p:ext uri="{BB962C8B-B14F-4D97-AF65-F5344CB8AC3E}">
        <p14:creationId xmlns:p14="http://schemas.microsoft.com/office/powerpoint/2010/main" val="1188913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2ACFD9-5E19-3B43-A30B-3F16CA8A3087}"/>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u="sng" kern="1200">
                <a:solidFill>
                  <a:srgbClr val="FFFFFF"/>
                </a:solidFill>
                <a:latin typeface="+mj-lt"/>
                <a:ea typeface="+mj-ea"/>
                <a:cs typeface="+mj-cs"/>
              </a:rPr>
              <a:t>Principal’s Report</a:t>
            </a:r>
          </a:p>
        </p:txBody>
      </p:sp>
      <p:pic>
        <p:nvPicPr>
          <p:cNvPr id="6" name="Picture 5" descr="A blue and yellow bird with white text&#10;&#10;Description automatically generated">
            <a:extLst>
              <a:ext uri="{FF2B5EF4-FFF2-40B4-BE49-F238E27FC236}">
                <a16:creationId xmlns:a16="http://schemas.microsoft.com/office/drawing/2014/main" id="{F8335168-5935-125B-26C5-879FD42FE7A3}"/>
              </a:ext>
            </a:extLst>
          </p:cNvPr>
          <p:cNvPicPr>
            <a:picLocks noChangeAspect="1"/>
          </p:cNvPicPr>
          <p:nvPr/>
        </p:nvPicPr>
        <p:blipFill>
          <a:blip r:embed="rId2"/>
          <a:stretch>
            <a:fillRect/>
          </a:stretch>
        </p:blipFill>
        <p:spPr>
          <a:xfrm>
            <a:off x="5711688" y="959365"/>
            <a:ext cx="5457757" cy="4939270"/>
          </a:xfrm>
          <a:prstGeom prst="rect">
            <a:avLst/>
          </a:prstGeom>
        </p:spPr>
      </p:pic>
    </p:spTree>
    <p:extLst>
      <p:ext uri="{BB962C8B-B14F-4D97-AF65-F5344CB8AC3E}">
        <p14:creationId xmlns:p14="http://schemas.microsoft.com/office/powerpoint/2010/main" val="1072922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8B049D7-D5CC-3216-6A98-170AACAE961F}"/>
              </a:ext>
            </a:extLst>
          </p:cNvPr>
          <p:cNvPicPr>
            <a:picLocks noGrp="1" noChangeAspect="1"/>
          </p:cNvPicPr>
          <p:nvPr>
            <p:ph idx="1"/>
          </p:nvPr>
        </p:nvPicPr>
        <p:blipFill>
          <a:blip r:embed="rId2"/>
          <a:stretch>
            <a:fillRect/>
          </a:stretch>
        </p:blipFill>
        <p:spPr>
          <a:xfrm>
            <a:off x="563218" y="46160"/>
            <a:ext cx="5305894" cy="6811840"/>
          </a:xfrm>
        </p:spPr>
      </p:pic>
    </p:spTree>
    <p:extLst>
      <p:ext uri="{BB962C8B-B14F-4D97-AF65-F5344CB8AC3E}">
        <p14:creationId xmlns:p14="http://schemas.microsoft.com/office/powerpoint/2010/main" val="3818944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B0E9BA-101D-275A-2219-A9E6C4687A92}"/>
              </a:ext>
            </a:extLst>
          </p:cNvPr>
          <p:cNvSpPr>
            <a:spLocks noGrp="1"/>
          </p:cNvSpPr>
          <p:nvPr>
            <p:ph type="title"/>
          </p:nvPr>
        </p:nvSpPr>
        <p:spPr>
          <a:xfrm>
            <a:off x="630936" y="639520"/>
            <a:ext cx="3429000" cy="1719072"/>
          </a:xfrm>
        </p:spPr>
        <p:txBody>
          <a:bodyPr anchor="b">
            <a:normAutofit/>
          </a:bodyPr>
          <a:lstStyle/>
          <a:p>
            <a:r>
              <a:rPr lang="en-US" sz="4600"/>
              <a:t>PAC Financial Updates</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80BAEF7-A7FA-23B4-7EE5-DFC21DF51D95}"/>
              </a:ext>
            </a:extLst>
          </p:cNvPr>
          <p:cNvSpPr>
            <a:spLocks noGrp="1"/>
          </p:cNvSpPr>
          <p:nvPr>
            <p:ph idx="1"/>
          </p:nvPr>
        </p:nvSpPr>
        <p:spPr>
          <a:xfrm>
            <a:off x="630936" y="2807208"/>
            <a:ext cx="3429000" cy="3410712"/>
          </a:xfrm>
        </p:spPr>
        <p:txBody>
          <a:bodyPr anchor="t">
            <a:normAutofit fontScale="92500"/>
          </a:bodyPr>
          <a:lstStyle/>
          <a:p>
            <a:r>
              <a:rPr lang="en-US" sz="2200" dirty="0"/>
              <a:t>We’ve been spending more than we’ve been earning.</a:t>
            </a:r>
          </a:p>
          <a:p>
            <a:r>
              <a:rPr lang="en-US" sz="2200" dirty="0"/>
              <a:t>Even with the surplus, we will eventually run out if we continue on this trajectory.</a:t>
            </a:r>
          </a:p>
          <a:p>
            <a:r>
              <a:rPr lang="en-US" sz="2200" dirty="0"/>
              <a:t>We’ve shrunk our fundraisers due to lack of volunteers.</a:t>
            </a:r>
          </a:p>
          <a:p>
            <a:r>
              <a:rPr lang="en-US" sz="1500" dirty="0">
                <a:hlinkClick r:id="rId2"/>
              </a:rPr>
              <a:t>https://www.ecolepjpac.com/wp-content/uploads/2024/09/240831-PJ-PAC-Budget-2024-2025.pdf</a:t>
            </a:r>
            <a:endParaRPr lang="en-US" sz="1500" dirty="0"/>
          </a:p>
          <a:p>
            <a:endParaRPr lang="en-US" sz="2200" dirty="0"/>
          </a:p>
        </p:txBody>
      </p:sp>
      <p:pic>
        <p:nvPicPr>
          <p:cNvPr id="5" name="Content Placeholder 4">
            <a:extLst>
              <a:ext uri="{FF2B5EF4-FFF2-40B4-BE49-F238E27FC236}">
                <a16:creationId xmlns:a16="http://schemas.microsoft.com/office/drawing/2014/main" id="{641E1C19-494E-7E31-473A-01EB05D6A9DB}"/>
              </a:ext>
            </a:extLst>
          </p:cNvPr>
          <p:cNvPicPr>
            <a:picLocks noChangeAspect="1"/>
          </p:cNvPicPr>
          <p:nvPr/>
        </p:nvPicPr>
        <p:blipFill>
          <a:blip r:embed="rId3"/>
          <a:stretch>
            <a:fillRect/>
          </a:stretch>
        </p:blipFill>
        <p:spPr>
          <a:xfrm>
            <a:off x="4654296" y="658882"/>
            <a:ext cx="6903720" cy="5540235"/>
          </a:xfrm>
          <a:prstGeom prst="rect">
            <a:avLst/>
          </a:prstGeom>
        </p:spPr>
      </p:pic>
    </p:spTree>
    <p:extLst>
      <p:ext uri="{BB962C8B-B14F-4D97-AF65-F5344CB8AC3E}">
        <p14:creationId xmlns:p14="http://schemas.microsoft.com/office/powerpoint/2010/main" val="3157329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FFA9A16-265F-8FCD-7CF5-34C564603769}"/>
              </a:ext>
            </a:extLst>
          </p:cNvPr>
          <p:cNvPicPr>
            <a:picLocks noChangeAspect="1"/>
          </p:cNvPicPr>
          <p:nvPr/>
        </p:nvPicPr>
        <p:blipFill>
          <a:blip r:embed="rId2"/>
          <a:srcRect r="17177"/>
          <a:stretch/>
        </p:blipFill>
        <p:spPr>
          <a:xfrm>
            <a:off x="-1" y="-2"/>
            <a:ext cx="5410198" cy="6858002"/>
          </a:xfrm>
          <a:prstGeom prst="rect">
            <a:avLst/>
          </a:prstGeom>
        </p:spPr>
      </p:pic>
      <p:sp useBgFill="1">
        <p:nvSpPr>
          <p:cNvPr id="34" name="Rectangle 13">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1CEDF-9C25-4050-FAEB-3AF1F2B2E527}"/>
              </a:ext>
            </a:extLst>
          </p:cNvPr>
          <p:cNvSpPr>
            <a:spLocks noGrp="1"/>
          </p:cNvSpPr>
          <p:nvPr>
            <p:ph type="title"/>
          </p:nvPr>
        </p:nvSpPr>
        <p:spPr>
          <a:xfrm>
            <a:off x="6194830" y="1638138"/>
            <a:ext cx="5464968" cy="3339379"/>
          </a:xfrm>
        </p:spPr>
        <p:txBody>
          <a:bodyPr>
            <a:normAutofit fontScale="90000"/>
          </a:bodyPr>
          <a:lstStyle/>
          <a:p>
            <a:pPr fontAlgn="base"/>
            <a:r>
              <a:rPr lang="en-US" sz="1000" dirty="0">
                <a:effectLst/>
              </a:rPr>
              <a:t> </a:t>
            </a:r>
            <a:r>
              <a:rPr lang="en-US" sz="2000" dirty="0">
                <a:effectLst/>
              </a:rPr>
              <a:t>We are tracking more or less to budget so far, but because Fun Lunch revenues are front loaded, things often change late in the second semester. </a:t>
            </a:r>
            <a:br>
              <a:rPr lang="en-US" sz="2000" dirty="0">
                <a:effectLst/>
              </a:rPr>
            </a:br>
            <a:br>
              <a:rPr lang="en-US" sz="2000" dirty="0">
                <a:effectLst/>
              </a:rPr>
            </a:br>
            <a:r>
              <a:rPr lang="en-US" sz="2000" dirty="0">
                <a:effectLst/>
              </a:rPr>
              <a:t>Some categories have revenues that are not reported in this document, they'll be captured in next update when  various deposits have been separated.</a:t>
            </a:r>
            <a:br>
              <a:rPr lang="en-US" sz="2000" dirty="0">
                <a:effectLst/>
              </a:rPr>
            </a:br>
            <a:br>
              <a:rPr lang="en-US" sz="2000" dirty="0">
                <a:effectLst/>
              </a:rPr>
            </a:br>
            <a:r>
              <a:rPr lang="en-US" sz="2000" dirty="0"/>
              <a:t>The b</a:t>
            </a:r>
            <a:r>
              <a:rPr lang="en-US" sz="2000" dirty="0">
                <a:effectLst/>
              </a:rPr>
              <a:t>ig unknown is the needs for the Gala. We have some generic events funds that we can use for deposits, but they're relatively modest. We are really counting on this revenue to come in and address our projected deficit, which remains significant. </a:t>
            </a:r>
            <a:br>
              <a:rPr lang="en-US" sz="2000" dirty="0">
                <a:effectLst/>
              </a:rPr>
            </a:br>
            <a:br>
              <a:rPr lang="en-US" sz="2000" dirty="0">
                <a:effectLst/>
              </a:rPr>
            </a:br>
            <a:r>
              <a:rPr lang="en-US" sz="2000" dirty="0">
                <a:effectLst/>
              </a:rPr>
              <a:t>No other major surprises expense or revenue wise.</a:t>
            </a:r>
            <a:br>
              <a:rPr lang="en-US" sz="1000" dirty="0">
                <a:effectLst/>
              </a:rPr>
            </a:br>
            <a:br>
              <a:rPr lang="en-US" sz="1000" dirty="0">
                <a:effectLst/>
              </a:rPr>
            </a:br>
            <a:endParaRPr lang="en-US" sz="1000" dirty="0"/>
          </a:p>
        </p:txBody>
      </p:sp>
    </p:spTree>
    <p:extLst>
      <p:ext uri="{BB962C8B-B14F-4D97-AF65-F5344CB8AC3E}">
        <p14:creationId xmlns:p14="http://schemas.microsoft.com/office/powerpoint/2010/main" val="285172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id="{959C6B72-F8E6-4281-8F3E-93FC0DC98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E571DA-6B05-BB34-A446-97E2ADA88113}"/>
              </a:ext>
            </a:extLst>
          </p:cNvPr>
          <p:cNvSpPr>
            <a:spLocks noGrp="1"/>
          </p:cNvSpPr>
          <p:nvPr>
            <p:ph type="title"/>
          </p:nvPr>
        </p:nvSpPr>
        <p:spPr>
          <a:xfrm>
            <a:off x="612648" y="365125"/>
            <a:ext cx="5295015" cy="2063808"/>
          </a:xfrm>
        </p:spPr>
        <p:txBody>
          <a:bodyPr anchor="b">
            <a:normAutofit/>
          </a:bodyPr>
          <a:lstStyle/>
          <a:p>
            <a:r>
              <a:rPr lang="en-GB" sz="4600" b="1">
                <a:latin typeface="Calibri" panose="020F0502020204030204" pitchFamily="34" charset="0"/>
                <a:ea typeface="Calibri" panose="020F0502020204030204" pitchFamily="34" charset="0"/>
                <a:cs typeface="Calibri" panose="020F0502020204030204" pitchFamily="34" charset="0"/>
              </a:rPr>
              <a:t>PAC events</a:t>
            </a:r>
            <a:br>
              <a:rPr lang="en-GB" sz="4600" b="1">
                <a:latin typeface="Calibri" panose="020F0502020204030204" pitchFamily="34" charset="0"/>
                <a:ea typeface="Calibri" panose="020F0502020204030204" pitchFamily="34" charset="0"/>
                <a:cs typeface="Calibri" panose="020F0502020204030204" pitchFamily="34" charset="0"/>
              </a:rPr>
            </a:br>
            <a:r>
              <a:rPr lang="en-GB" sz="4600" b="1">
                <a:latin typeface="Calibri" panose="020F0502020204030204" pitchFamily="34" charset="0"/>
                <a:ea typeface="Calibri" panose="020F0502020204030204" pitchFamily="34" charset="0"/>
                <a:cs typeface="Calibri" panose="020F0502020204030204" pitchFamily="34" charset="0"/>
              </a:rPr>
              <a:t>ecolepjpac.com</a:t>
            </a:r>
            <a:br>
              <a:rPr lang="en-GB" sz="4600">
                <a:effectLst/>
                <a:latin typeface="Calibri" panose="020F0502020204030204" pitchFamily="34" charset="0"/>
                <a:ea typeface="Calibri" panose="020F0502020204030204" pitchFamily="34" charset="0"/>
                <a:cs typeface="Calibri" panose="020F0502020204030204" pitchFamily="34" charset="0"/>
              </a:rPr>
            </a:br>
            <a:endParaRPr lang="en-US" sz="4600"/>
          </a:p>
        </p:txBody>
      </p:sp>
      <p:pic>
        <p:nvPicPr>
          <p:cNvPr id="5" name="Picture 4" descr="A box full of school supplies&#10;&#10;Description automatically generated">
            <a:extLst>
              <a:ext uri="{FF2B5EF4-FFF2-40B4-BE49-F238E27FC236}">
                <a16:creationId xmlns:a16="http://schemas.microsoft.com/office/drawing/2014/main" id="{14DE5DF2-2F15-A5D1-0C1B-94EEBB0D79C0}"/>
              </a:ext>
            </a:extLst>
          </p:cNvPr>
          <p:cNvPicPr>
            <a:picLocks noChangeAspect="1"/>
          </p:cNvPicPr>
          <p:nvPr/>
        </p:nvPicPr>
        <p:blipFill>
          <a:blip r:embed="rId2"/>
          <a:stretch>
            <a:fillRect/>
          </a:stretch>
        </p:blipFill>
        <p:spPr>
          <a:xfrm>
            <a:off x="6532916" y="506528"/>
            <a:ext cx="2540538" cy="1911754"/>
          </a:xfrm>
          <a:prstGeom prst="rect">
            <a:avLst/>
          </a:prstGeom>
        </p:spPr>
      </p:pic>
      <p:pic>
        <p:nvPicPr>
          <p:cNvPr id="7" name="Picture 6" descr="A group of popsicles on a wood surface&#10;&#10;Description automatically generated">
            <a:extLst>
              <a:ext uri="{FF2B5EF4-FFF2-40B4-BE49-F238E27FC236}">
                <a16:creationId xmlns:a16="http://schemas.microsoft.com/office/drawing/2014/main" id="{856A6CF5-9C7D-25F4-2772-56BF7B5B4C74}"/>
              </a:ext>
            </a:extLst>
          </p:cNvPr>
          <p:cNvPicPr>
            <a:picLocks noChangeAspect="1"/>
          </p:cNvPicPr>
          <p:nvPr/>
        </p:nvPicPr>
        <p:blipFill>
          <a:blip r:embed="rId3"/>
          <a:stretch>
            <a:fillRect/>
          </a:stretch>
        </p:blipFill>
        <p:spPr>
          <a:xfrm>
            <a:off x="9287394" y="589095"/>
            <a:ext cx="2540538" cy="1746619"/>
          </a:xfrm>
          <a:prstGeom prst="rect">
            <a:avLst/>
          </a:prstGeom>
        </p:spPr>
      </p:pic>
      <p:sp>
        <p:nvSpPr>
          <p:cNvPr id="23" name="sketch line">
            <a:extLst>
              <a:ext uri="{FF2B5EF4-FFF2-40B4-BE49-F238E27FC236}">
                <a16:creationId xmlns:a16="http://schemas.microsoft.com/office/drawing/2014/main" id="{490234EE-E0D8-4805-9227-CCEAC6016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DC162E-0C9E-11DB-297C-AF3E1F27AEFD}"/>
              </a:ext>
            </a:extLst>
          </p:cNvPr>
          <p:cNvSpPr>
            <a:spLocks noGrp="1"/>
          </p:cNvSpPr>
          <p:nvPr>
            <p:ph idx="1"/>
          </p:nvPr>
        </p:nvSpPr>
        <p:spPr>
          <a:xfrm>
            <a:off x="612648" y="2908005"/>
            <a:ext cx="5295015" cy="3268957"/>
          </a:xfrm>
        </p:spPr>
        <p:txBody>
          <a:bodyPr>
            <a:normAutofit/>
          </a:bodyPr>
          <a:lstStyle/>
          <a:p>
            <a:pPr marL="0" indent="0">
              <a:spcBef>
                <a:spcPts val="0"/>
              </a:spcBef>
              <a:spcAft>
                <a:spcPts val="600"/>
              </a:spcAft>
              <a:buNone/>
            </a:pPr>
            <a:r>
              <a:rPr lang="en-CA" sz="1000" b="1" kern="0">
                <a:effectLst/>
                <a:latin typeface="Segoe UI" panose="020B0502040204020203" pitchFamily="34" charset="0"/>
                <a:ea typeface="Times New Roman" panose="02020603050405020304" pitchFamily="18" charset="0"/>
                <a:cs typeface="Times New Roman" panose="02020603050405020304" pitchFamily="18" charset="0"/>
              </a:rPr>
              <a:t>Past Events:</a:t>
            </a:r>
          </a:p>
          <a:p>
            <a:pPr marL="742950" marR="0" lvl="1" indent="-285750">
              <a:spcBef>
                <a:spcPts val="0"/>
              </a:spcBef>
              <a:spcAft>
                <a:spcPts val="600"/>
              </a:spcAft>
              <a:buFont typeface="+mj-lt"/>
              <a:buAutoNum type="alphaLcPeriod"/>
            </a:pPr>
            <a:r>
              <a:rPr lang="en-CA" sz="1000" kern="0">
                <a:effectLst/>
                <a:latin typeface="Segoe UI" panose="020B0502040204020203" pitchFamily="34" charset="0"/>
                <a:ea typeface="Times New Roman" panose="02020603050405020304" pitchFamily="18" charset="0"/>
                <a:cs typeface="Times New Roman" panose="02020603050405020304" pitchFamily="18" charset="0"/>
              </a:rPr>
              <a:t>Nov 29: Pizza day: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CA" sz="1000" kern="0">
                <a:effectLst/>
                <a:latin typeface="Segoe UI" panose="020B0502040204020203" pitchFamily="34" charset="0"/>
                <a:ea typeface="Times New Roman" panose="02020603050405020304" pitchFamily="18" charset="0"/>
                <a:cs typeface="Times New Roman" panose="02020603050405020304" pitchFamily="18" charset="0"/>
              </a:rPr>
              <a:t>Dec. 5, 12, 20: Hot Chocolate. (Thank you sponsors)</a:t>
            </a:r>
          </a:p>
          <a:p>
            <a:pPr marL="742950" marR="0" lvl="1" indent="-285750">
              <a:spcBef>
                <a:spcPts val="0"/>
              </a:spcBef>
              <a:spcAft>
                <a:spcPts val="600"/>
              </a:spcAft>
              <a:buFont typeface="+mj-lt"/>
              <a:buAutoNum type="alphaLcPeriod"/>
            </a:pPr>
            <a:r>
              <a:rPr lang="en-CA" sz="1000" kern="0">
                <a:effectLst/>
                <a:latin typeface="Segoe UI" panose="020B0502040204020203" pitchFamily="34" charset="0"/>
                <a:ea typeface="Times New Roman" panose="02020603050405020304" pitchFamily="18" charset="0"/>
                <a:cs typeface="Times New Roman" panose="02020603050405020304" pitchFamily="18" charset="0"/>
              </a:rPr>
              <a:t>Dec 19: Santa’s Workshop. (Jenny led this initiative for the last 8 years!)</a:t>
            </a:r>
          </a:p>
          <a:p>
            <a:pPr marL="742950" marR="0" lvl="1" indent="-285750">
              <a:spcBef>
                <a:spcPts val="0"/>
              </a:spcBef>
              <a:spcAft>
                <a:spcPts val="600"/>
              </a:spcAft>
              <a:buFont typeface="+mj-lt"/>
              <a:buAutoNum type="alphaLcPeriod"/>
            </a:pPr>
            <a:r>
              <a:rPr lang="en-CA" sz="1000" kern="0">
                <a:effectLst/>
                <a:latin typeface="Segoe UI" panose="020B0502040204020203" pitchFamily="34" charset="0"/>
                <a:ea typeface="Times New Roman" panose="02020603050405020304" pitchFamily="18" charset="0"/>
                <a:cs typeface="Times New Roman" panose="02020603050405020304" pitchFamily="18" charset="0"/>
              </a:rPr>
              <a:t>Jan 10: Popsicle Friday</a:t>
            </a:r>
          </a:p>
          <a:p>
            <a:pPr marL="0" marR="0" lvl="0" indent="0">
              <a:spcBef>
                <a:spcPts val="0"/>
              </a:spcBef>
              <a:spcAft>
                <a:spcPts val="600"/>
              </a:spcAft>
              <a:buNone/>
            </a:pPr>
            <a:r>
              <a:rPr lang="en-CA" sz="1000" b="1" kern="0">
                <a:effectLst/>
                <a:latin typeface="Segoe UI" panose="020B0502040204020203" pitchFamily="34" charset="0"/>
                <a:ea typeface="Times New Roman" panose="02020603050405020304" pitchFamily="18" charset="0"/>
                <a:cs typeface="Times New Roman" panose="02020603050405020304" pitchFamily="18" charset="0"/>
              </a:rPr>
              <a:t>New upcoming events: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CA" sz="1000" kern="0">
                <a:effectLst/>
                <a:latin typeface="Segoe UI" panose="020B0502040204020203" pitchFamily="34" charset="0"/>
                <a:ea typeface="Times New Roman" panose="02020603050405020304" pitchFamily="18" charset="0"/>
                <a:cs typeface="Times New Roman" panose="02020603050405020304" pitchFamily="18" charset="0"/>
              </a:rPr>
              <a:t>Jan. 13-17: Traffic Blitz</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CA" sz="1000" kern="0">
                <a:effectLst/>
                <a:latin typeface="Segoe UI" panose="020B0502040204020203" pitchFamily="34" charset="0"/>
                <a:ea typeface="Times New Roman" panose="02020603050405020304" pitchFamily="18" charset="0"/>
                <a:cs typeface="Times New Roman" panose="02020603050405020304" pitchFamily="18" charset="0"/>
              </a:rPr>
              <a:t>Jan 15: PAC meeting</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1000" kern="0">
                <a:effectLst/>
                <a:latin typeface="Segoe UI Historic" panose="020B0502040204020203" pitchFamily="34" charset="0"/>
                <a:ea typeface="Segoe UI Historic" panose="020B0502040204020203" pitchFamily="34" charset="0"/>
                <a:cs typeface="Segoe UI Historic" panose="020B0502040204020203" pitchFamily="34" charset="0"/>
              </a:rPr>
              <a:t>Jan. 31: Pizza Day</a:t>
            </a:r>
            <a:endParaRPr lang="en-US" sz="1000" kern="100">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marR="0" lvl="1" indent="-285750">
              <a:spcBef>
                <a:spcPts val="0"/>
              </a:spcBef>
              <a:spcAft>
                <a:spcPts val="600"/>
              </a:spcAft>
              <a:buFont typeface="+mj-lt"/>
              <a:buAutoNum type="alphaLcPeriod"/>
            </a:pPr>
            <a:r>
              <a:rPr lang="en-CA" sz="1000" kern="0">
                <a:effectLst/>
                <a:latin typeface="Segoe UI" panose="020B0502040204020203" pitchFamily="34" charset="0"/>
                <a:ea typeface="Times New Roman" panose="02020603050405020304" pitchFamily="18" charset="0"/>
                <a:cs typeface="Times New Roman" panose="02020603050405020304" pitchFamily="18" charset="0"/>
              </a:rPr>
              <a:t>Feb 21: Spirit Wear day (Vintage sale coming!)</a:t>
            </a:r>
          </a:p>
          <a:p>
            <a:pPr marL="742950" marR="0" lvl="1" indent="-285750">
              <a:spcBef>
                <a:spcPts val="0"/>
              </a:spcBef>
              <a:spcAft>
                <a:spcPts val="600"/>
              </a:spcAft>
              <a:buFont typeface="+mj-lt"/>
              <a:buAutoNum type="alphaLcPeriod"/>
            </a:pPr>
            <a:endParaRPr lang="en-CA" sz="1000" kern="0">
              <a:latin typeface="Segoe UI" panose="020B0502040204020203" pitchFamily="34" charset="0"/>
              <a:ea typeface="Calibri" panose="020F0502020204030204" pitchFamily="34" charset="0"/>
              <a:cs typeface="Times New Roman" panose="02020603050405020304" pitchFamily="18" charset="0"/>
            </a:endParaRPr>
          </a:p>
          <a:p>
            <a:pPr marL="457200" marR="0" lvl="1" indent="0">
              <a:spcBef>
                <a:spcPts val="0"/>
              </a:spcBef>
              <a:spcAft>
                <a:spcPts val="600"/>
              </a:spcAft>
              <a:buNone/>
            </a:pPr>
            <a:r>
              <a:rPr lang="en-CA" sz="1000" b="1" kern="0">
                <a:effectLst/>
                <a:latin typeface="Segoe UI" panose="020B0502040204020203" pitchFamily="34" charset="0"/>
                <a:ea typeface="Calibri" panose="020F0502020204030204" pitchFamily="34" charset="0"/>
                <a:cs typeface="Times New Roman" panose="02020603050405020304" pitchFamily="18" charset="0"/>
              </a:rPr>
              <a:t>TBDs</a:t>
            </a:r>
            <a:r>
              <a:rPr lang="en-CA" sz="1000" kern="0">
                <a:effectLst/>
                <a:latin typeface="Segoe UI" panose="020B0502040204020203" pitchFamily="34" charset="0"/>
                <a:ea typeface="Calibri" panose="020F0502020204030204" pitchFamily="34" charset="0"/>
                <a:cs typeface="Times New Roman" panose="02020603050405020304" pitchFamily="18" charset="0"/>
              </a:rPr>
              <a:t>: Bingo, Movie Matinee, Dance #2, Gala, </a:t>
            </a:r>
          </a:p>
          <a:p>
            <a:pPr marL="457200" marR="0" lvl="1" indent="0">
              <a:spcBef>
                <a:spcPts val="0"/>
              </a:spcBef>
              <a:spcAft>
                <a:spcPts val="600"/>
              </a:spcAft>
              <a:buNone/>
            </a:pPr>
            <a:r>
              <a:rPr lang="en-CA" sz="1000" kern="0">
                <a:effectLst/>
                <a:latin typeface="Segoe UI" panose="020B0502040204020203" pitchFamily="34" charset="0"/>
                <a:ea typeface="Calibri" panose="020F0502020204030204" pitchFamily="34" charset="0"/>
                <a:cs typeface="Times New Roman" panose="02020603050405020304" pitchFamily="18" charset="0"/>
              </a:rPr>
              <a:t>Year-end celebration.</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ollage of a couple of people wearing yellow shirts&#10;&#10;Description automatically generated">
            <a:extLst>
              <a:ext uri="{FF2B5EF4-FFF2-40B4-BE49-F238E27FC236}">
                <a16:creationId xmlns:a16="http://schemas.microsoft.com/office/drawing/2014/main" id="{66A13DFB-9EDC-546F-6093-11681D1BEDF8}"/>
              </a:ext>
            </a:extLst>
          </p:cNvPr>
          <p:cNvPicPr>
            <a:picLocks noChangeAspect="1"/>
          </p:cNvPicPr>
          <p:nvPr/>
        </p:nvPicPr>
        <p:blipFill>
          <a:blip r:embed="rId4"/>
          <a:stretch>
            <a:fillRect/>
          </a:stretch>
        </p:blipFill>
        <p:spPr>
          <a:xfrm>
            <a:off x="6532916" y="3167709"/>
            <a:ext cx="5295016" cy="2607795"/>
          </a:xfrm>
          <a:prstGeom prst="rect">
            <a:avLst/>
          </a:prstGeom>
        </p:spPr>
      </p:pic>
    </p:spTree>
    <p:extLst>
      <p:ext uri="{BB962C8B-B14F-4D97-AF65-F5344CB8AC3E}">
        <p14:creationId xmlns:p14="http://schemas.microsoft.com/office/powerpoint/2010/main" val="570922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TotalTime>
  <Words>559</Words>
  <Application>Microsoft Office PowerPoint</Application>
  <PresentationFormat>Widescreen</PresentationFormat>
  <Paragraphs>48</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Google Sans</vt:lpstr>
      <vt:lpstr>Roboto</vt:lpstr>
      <vt:lpstr>Segoe UI</vt:lpstr>
      <vt:lpstr>Segoe UI Historic</vt:lpstr>
      <vt:lpstr>Office Theme</vt:lpstr>
      <vt:lpstr>PowerPoint Presentation</vt:lpstr>
      <vt:lpstr>AGENDA</vt:lpstr>
      <vt:lpstr>Land Acknowledgement</vt:lpstr>
      <vt:lpstr>AI in Schools</vt:lpstr>
      <vt:lpstr>Principal’s Report</vt:lpstr>
      <vt:lpstr>PowerPoint Presentation</vt:lpstr>
      <vt:lpstr>PAC Financial Updates</vt:lpstr>
      <vt:lpstr> We are tracking more or less to budget so far, but because Fun Lunch revenues are front loaded, things often change late in the second semester.   Some categories have revenues that are not reported in this document, they'll be captured in next update when  various deposits have been separated.  The big unknown is the needs for the Gala. We have some generic events funds that we can use for deposits, but they're relatively modest. We are really counting on this revenue to come in and address our projected deficit, which remains significant.   No other major surprises expense or revenue wise.  </vt:lpstr>
      <vt:lpstr>PAC events ecolepjpac.com </vt:lpstr>
      <vt:lpstr>Volunteers and Budget Implications</vt:lpstr>
      <vt:lpstr>Adjournment  Next PJ Parents Meeting on Feb. 13 (6-8pm) Virtual only  ecolepjpac.com info@ecolepjpac.com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Nguyen</dc:creator>
  <cp:lastModifiedBy>Barry Nguyen</cp:lastModifiedBy>
  <cp:revision>24</cp:revision>
  <dcterms:created xsi:type="dcterms:W3CDTF">2024-06-09T04:58:23Z</dcterms:created>
  <dcterms:modified xsi:type="dcterms:W3CDTF">2025-01-15T00:52:35Z</dcterms:modified>
</cp:coreProperties>
</file>